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28"/>
  </p:notesMasterIdLst>
  <p:handoutMasterIdLst>
    <p:handoutMasterId r:id="rId29"/>
  </p:handoutMasterIdLst>
  <p:sldIdLst>
    <p:sldId id="256" r:id="rId4"/>
    <p:sldId id="311" r:id="rId5"/>
    <p:sldId id="312" r:id="rId6"/>
    <p:sldId id="313" r:id="rId7"/>
    <p:sldId id="317" r:id="rId8"/>
    <p:sldId id="316" r:id="rId9"/>
    <p:sldId id="334" r:id="rId10"/>
    <p:sldId id="335" r:id="rId11"/>
    <p:sldId id="336" r:id="rId12"/>
    <p:sldId id="337" r:id="rId13"/>
    <p:sldId id="342" r:id="rId14"/>
    <p:sldId id="318" r:id="rId15"/>
    <p:sldId id="319" r:id="rId16"/>
    <p:sldId id="320" r:id="rId17"/>
    <p:sldId id="328" r:id="rId18"/>
    <p:sldId id="329" r:id="rId19"/>
    <p:sldId id="338" r:id="rId20"/>
    <p:sldId id="339" r:id="rId21"/>
    <p:sldId id="340" r:id="rId22"/>
    <p:sldId id="341" r:id="rId23"/>
    <p:sldId id="326" r:id="rId24"/>
    <p:sldId id="332" r:id="rId25"/>
    <p:sldId id="331" r:id="rId26"/>
    <p:sldId id="327" r:id="rId27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209161-68C4-409E-B3D2-3EDFA88F1680}" v="163" dt="2023-03-18T08:52:31.4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0" autoAdjust="0"/>
    <p:restoredTop sz="94660"/>
  </p:normalViewPr>
  <p:slideViewPr>
    <p:cSldViewPr snapToGrid="0">
      <p:cViewPr varScale="1">
        <p:scale>
          <a:sx n="82" d="100"/>
          <a:sy n="82" d="100"/>
        </p:scale>
        <p:origin x="691" y="72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2" d="100"/>
          <a:sy n="92" d="100"/>
        </p:scale>
        <p:origin x="3259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microsoft.com/office/2016/11/relationships/changesInfo" Target="changesInfos/changesInfo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ליעד אוחנה" userId="f12b79656bd25ad4" providerId="LiveId" clId="{BA209161-68C4-409E-B3D2-3EDFA88F1680}"/>
    <pc:docChg chg="undo custSel addSld delSld modSld sldOrd">
      <pc:chgData name="ליעד אוחנה" userId="f12b79656bd25ad4" providerId="LiveId" clId="{BA209161-68C4-409E-B3D2-3EDFA88F1680}" dt="2023-03-18T08:52:11.062" v="3089" actId="1076"/>
      <pc:docMkLst>
        <pc:docMk/>
      </pc:docMkLst>
      <pc:sldChg chg="addSp delSp modSp del mod">
        <pc:chgData name="ליעד אוחנה" userId="f12b79656bd25ad4" providerId="LiveId" clId="{BA209161-68C4-409E-B3D2-3EDFA88F1680}" dt="2023-03-16T10:11:58.153" v="2815" actId="2696"/>
        <pc:sldMkLst>
          <pc:docMk/>
          <pc:sldMk cId="3493471704" sldId="315"/>
        </pc:sldMkLst>
        <pc:spChg chg="add mod">
          <ac:chgData name="ליעד אוחנה" userId="f12b79656bd25ad4" providerId="LiveId" clId="{BA209161-68C4-409E-B3D2-3EDFA88F1680}" dt="2023-03-13T17:15:34.970" v="412" actId="20577"/>
          <ac:spMkLst>
            <pc:docMk/>
            <pc:sldMk cId="3493471704" sldId="315"/>
            <ac:spMk id="2" creationId="{E3BAFA4A-CAE7-48EE-8DC0-0D521323DE4D}"/>
          </ac:spMkLst>
        </pc:spChg>
        <pc:spChg chg="mod">
          <ac:chgData name="ליעד אוחנה" userId="f12b79656bd25ad4" providerId="LiveId" clId="{BA209161-68C4-409E-B3D2-3EDFA88F1680}" dt="2023-03-13T17:14:54.982" v="380" actId="20577"/>
          <ac:spMkLst>
            <pc:docMk/>
            <pc:sldMk cId="3493471704" sldId="315"/>
            <ac:spMk id="3" creationId="{A2F66FEA-9CC6-C6B4-F108-B68BD535B413}"/>
          </ac:spMkLst>
        </pc:spChg>
        <pc:spChg chg="add del mod">
          <ac:chgData name="ליעד אוחנה" userId="f12b79656bd25ad4" providerId="LiveId" clId="{BA209161-68C4-409E-B3D2-3EDFA88F1680}" dt="2023-03-15T16:56:05.652" v="1632" actId="478"/>
          <ac:spMkLst>
            <pc:docMk/>
            <pc:sldMk cId="3493471704" sldId="315"/>
            <ac:spMk id="4" creationId="{75EFE171-A92E-EA23-49B9-19197BF33F3D}"/>
          </ac:spMkLst>
        </pc:spChg>
        <pc:spChg chg="add del mod">
          <ac:chgData name="ליעד אוחנה" userId="f12b79656bd25ad4" providerId="LiveId" clId="{BA209161-68C4-409E-B3D2-3EDFA88F1680}" dt="2023-03-15T16:56:30.513" v="1641" actId="478"/>
          <ac:spMkLst>
            <pc:docMk/>
            <pc:sldMk cId="3493471704" sldId="315"/>
            <ac:spMk id="5" creationId="{C2A4AC71-CC4D-964F-A57B-196DFD54FD7A}"/>
          </ac:spMkLst>
        </pc:spChg>
        <pc:spChg chg="add del mod">
          <ac:chgData name="ליעד אוחנה" userId="f12b79656bd25ad4" providerId="LiveId" clId="{BA209161-68C4-409E-B3D2-3EDFA88F1680}" dt="2023-03-15T16:56:04.135" v="1631" actId="478"/>
          <ac:spMkLst>
            <pc:docMk/>
            <pc:sldMk cId="3493471704" sldId="315"/>
            <ac:spMk id="6" creationId="{FEE0D85F-6803-8C67-6770-A8543D358099}"/>
          </ac:spMkLst>
        </pc:spChg>
        <pc:spChg chg="add mod">
          <ac:chgData name="ליעד אוחנה" userId="f12b79656bd25ad4" providerId="LiveId" clId="{BA209161-68C4-409E-B3D2-3EDFA88F1680}" dt="2023-03-15T16:57:15.699" v="1650" actId="1076"/>
          <ac:spMkLst>
            <pc:docMk/>
            <pc:sldMk cId="3493471704" sldId="315"/>
            <ac:spMk id="7" creationId="{E895C1EA-5F0F-BADF-B805-05AD0509616C}"/>
          </ac:spMkLst>
        </pc:spChg>
      </pc:sldChg>
      <pc:sldChg chg="new del">
        <pc:chgData name="ליעד אוחנה" userId="f12b79656bd25ad4" providerId="LiveId" clId="{BA209161-68C4-409E-B3D2-3EDFA88F1680}" dt="2023-03-13T16:57:29.049" v="1" actId="2696"/>
        <pc:sldMkLst>
          <pc:docMk/>
          <pc:sldMk cId="1245690942" sldId="316"/>
        </pc:sldMkLst>
      </pc:sldChg>
      <pc:sldChg chg="addSp delSp modSp add mod">
        <pc:chgData name="ליעד אוחנה" userId="f12b79656bd25ad4" providerId="LiveId" clId="{BA209161-68C4-409E-B3D2-3EDFA88F1680}" dt="2023-03-16T10:51:05.603" v="2898" actId="1076"/>
        <pc:sldMkLst>
          <pc:docMk/>
          <pc:sldMk cId="1906136989" sldId="316"/>
        </pc:sldMkLst>
        <pc:spChg chg="add mod">
          <ac:chgData name="ליעד אוחנה" userId="f12b79656bd25ad4" providerId="LiveId" clId="{BA209161-68C4-409E-B3D2-3EDFA88F1680}" dt="2023-03-16T10:50:58.424" v="2896" actId="1076"/>
          <ac:spMkLst>
            <pc:docMk/>
            <pc:sldMk cId="1906136989" sldId="316"/>
            <ac:spMk id="2" creationId="{4E8B1015-D588-413D-CA77-53461ECFEA24}"/>
          </ac:spMkLst>
        </pc:spChg>
        <pc:spChg chg="add mod">
          <ac:chgData name="ליעד אוחנה" userId="f12b79656bd25ad4" providerId="LiveId" clId="{BA209161-68C4-409E-B3D2-3EDFA88F1680}" dt="2023-03-16T10:51:02.284" v="2897" actId="1076"/>
          <ac:spMkLst>
            <pc:docMk/>
            <pc:sldMk cId="1906136989" sldId="316"/>
            <ac:spMk id="3" creationId="{8DC65606-68B8-37E0-0822-435C8B9BCE01}"/>
          </ac:spMkLst>
        </pc:spChg>
        <pc:spChg chg="del">
          <ac:chgData name="ליעד אוחנה" userId="f12b79656bd25ad4" providerId="LiveId" clId="{BA209161-68C4-409E-B3D2-3EDFA88F1680}" dt="2023-03-13T16:57:34.320" v="3" actId="478"/>
          <ac:spMkLst>
            <pc:docMk/>
            <pc:sldMk cId="1906136989" sldId="316"/>
            <ac:spMk id="3" creationId="{A2F66FEA-9CC6-C6B4-F108-B68BD535B413}"/>
          </ac:spMkLst>
        </pc:spChg>
        <pc:spChg chg="add mod">
          <ac:chgData name="ליעד אוחנה" userId="f12b79656bd25ad4" providerId="LiveId" clId="{BA209161-68C4-409E-B3D2-3EDFA88F1680}" dt="2023-03-16T08:06:13.275" v="2526" actId="20577"/>
          <ac:spMkLst>
            <pc:docMk/>
            <pc:sldMk cId="1906136989" sldId="316"/>
            <ac:spMk id="4" creationId="{FF9E3A5D-A1F3-6E7A-9978-667B4AAFFA31}"/>
          </ac:spMkLst>
        </pc:spChg>
        <pc:spChg chg="add mod">
          <ac:chgData name="ליעד אוחנה" userId="f12b79656bd25ad4" providerId="LiveId" clId="{BA209161-68C4-409E-B3D2-3EDFA88F1680}" dt="2023-03-16T08:29:08.408" v="2570" actId="1038"/>
          <ac:spMkLst>
            <pc:docMk/>
            <pc:sldMk cId="1906136989" sldId="316"/>
            <ac:spMk id="5" creationId="{47C34598-2829-301E-E36C-59EF67E35B39}"/>
          </ac:spMkLst>
        </pc:spChg>
        <pc:spChg chg="add del mod">
          <ac:chgData name="ליעד אוחנה" userId="f12b79656bd25ad4" providerId="LiveId" clId="{BA209161-68C4-409E-B3D2-3EDFA88F1680}" dt="2023-03-13T16:59:32.121" v="36" actId="478"/>
          <ac:spMkLst>
            <pc:docMk/>
            <pc:sldMk cId="1906136989" sldId="316"/>
            <ac:spMk id="6" creationId="{8CE9E788-4B4E-00CB-B28D-5887F2930DF4}"/>
          </ac:spMkLst>
        </pc:spChg>
        <pc:spChg chg="add mod">
          <ac:chgData name="ליעד אוחנה" userId="f12b79656bd25ad4" providerId="LiveId" clId="{BA209161-68C4-409E-B3D2-3EDFA88F1680}" dt="2023-03-16T09:37:57.921" v="2753" actId="1076"/>
          <ac:spMkLst>
            <pc:docMk/>
            <pc:sldMk cId="1906136989" sldId="316"/>
            <ac:spMk id="6" creationId="{B769D780-9DAC-5135-435A-99E7841C5E0C}"/>
          </ac:spMkLst>
        </pc:spChg>
        <pc:spChg chg="add del mod">
          <ac:chgData name="ליעד אוחנה" userId="f12b79656bd25ad4" providerId="LiveId" clId="{BA209161-68C4-409E-B3D2-3EDFA88F1680}" dt="2023-03-16T08:28:44.964" v="2531" actId="478"/>
          <ac:spMkLst>
            <pc:docMk/>
            <pc:sldMk cId="1906136989" sldId="316"/>
            <ac:spMk id="7" creationId="{2EE7CA61-7F64-06E6-6625-FDECF20C6271}"/>
          </ac:spMkLst>
        </pc:spChg>
        <pc:spChg chg="add del mod">
          <ac:chgData name="ליעד אוחנה" userId="f12b79656bd25ad4" providerId="LiveId" clId="{BA209161-68C4-409E-B3D2-3EDFA88F1680}" dt="2023-03-13T16:59:32.826" v="37" actId="478"/>
          <ac:spMkLst>
            <pc:docMk/>
            <pc:sldMk cId="1906136989" sldId="316"/>
            <ac:spMk id="7" creationId="{F2751452-6173-7373-6932-26E8ABF015F6}"/>
          </ac:spMkLst>
        </pc:spChg>
        <pc:spChg chg="add mod">
          <ac:chgData name="ליעד אוחנה" userId="f12b79656bd25ad4" providerId="LiveId" clId="{BA209161-68C4-409E-B3D2-3EDFA88F1680}" dt="2023-03-16T08:29:08.408" v="2570" actId="1038"/>
          <ac:spMkLst>
            <pc:docMk/>
            <pc:sldMk cId="1906136989" sldId="316"/>
            <ac:spMk id="8" creationId="{C834B20C-B420-61FD-5CA9-3295ED0DD1E7}"/>
          </ac:spMkLst>
        </pc:spChg>
        <pc:spChg chg="add mod">
          <ac:chgData name="ליעד אוחנה" userId="f12b79656bd25ad4" providerId="LiveId" clId="{BA209161-68C4-409E-B3D2-3EDFA88F1680}" dt="2023-03-16T10:14:11.938" v="2824" actId="1076"/>
          <ac:spMkLst>
            <pc:docMk/>
            <pc:sldMk cId="1906136989" sldId="316"/>
            <ac:spMk id="9" creationId="{7C23F43A-29C1-0713-8460-AF2FA666FD4E}"/>
          </ac:spMkLst>
        </pc:spChg>
        <pc:spChg chg="add del mod">
          <ac:chgData name="ליעד אוחנה" userId="f12b79656bd25ad4" providerId="LiveId" clId="{BA209161-68C4-409E-B3D2-3EDFA88F1680}" dt="2023-03-16T10:14:06.108" v="2823" actId="478"/>
          <ac:spMkLst>
            <pc:docMk/>
            <pc:sldMk cId="1906136989" sldId="316"/>
            <ac:spMk id="10" creationId="{08952DFE-2641-24DE-AF1E-2D8DBE1362AD}"/>
          </ac:spMkLst>
        </pc:spChg>
        <pc:spChg chg="add del mod">
          <ac:chgData name="ליעד אוחנה" userId="f12b79656bd25ad4" providerId="LiveId" clId="{BA209161-68C4-409E-B3D2-3EDFA88F1680}" dt="2023-03-16T08:28:38.287" v="2528" actId="478"/>
          <ac:spMkLst>
            <pc:docMk/>
            <pc:sldMk cId="1906136989" sldId="316"/>
            <ac:spMk id="11" creationId="{F8835B33-2B95-08D7-6EFC-B5C0FF6B0D72}"/>
          </ac:spMkLst>
        </pc:spChg>
        <pc:spChg chg="add mod">
          <ac:chgData name="ליעד אוחנה" userId="f12b79656bd25ad4" providerId="LiveId" clId="{BA209161-68C4-409E-B3D2-3EDFA88F1680}" dt="2023-03-16T08:29:08.408" v="2570" actId="1038"/>
          <ac:spMkLst>
            <pc:docMk/>
            <pc:sldMk cId="1906136989" sldId="316"/>
            <ac:spMk id="12" creationId="{E05424DE-C0E3-A144-EBF5-A14575AF04AA}"/>
          </ac:spMkLst>
        </pc:spChg>
        <pc:spChg chg="add mod">
          <ac:chgData name="ליעד אוחנה" userId="f12b79656bd25ad4" providerId="LiveId" clId="{BA209161-68C4-409E-B3D2-3EDFA88F1680}" dt="2023-03-16T08:29:08.408" v="2570" actId="1038"/>
          <ac:spMkLst>
            <pc:docMk/>
            <pc:sldMk cId="1906136989" sldId="316"/>
            <ac:spMk id="13" creationId="{3C010160-D397-4567-33F1-B4A0A40FEA72}"/>
          </ac:spMkLst>
        </pc:spChg>
        <pc:spChg chg="add mod">
          <ac:chgData name="ליעד אוחנה" userId="f12b79656bd25ad4" providerId="LiveId" clId="{BA209161-68C4-409E-B3D2-3EDFA88F1680}" dt="2023-03-16T09:38:27.341" v="2759" actId="1076"/>
          <ac:spMkLst>
            <pc:docMk/>
            <pc:sldMk cId="1906136989" sldId="316"/>
            <ac:spMk id="14" creationId="{D9C1EDC6-1E39-90EA-D85E-D917C4E4FF48}"/>
          </ac:spMkLst>
        </pc:spChg>
        <pc:spChg chg="add mod">
          <ac:chgData name="ליעד אוחנה" userId="f12b79656bd25ad4" providerId="LiveId" clId="{BA209161-68C4-409E-B3D2-3EDFA88F1680}" dt="2023-03-16T08:29:08.408" v="2570" actId="1038"/>
          <ac:spMkLst>
            <pc:docMk/>
            <pc:sldMk cId="1906136989" sldId="316"/>
            <ac:spMk id="15" creationId="{5D2ADF0E-E122-2B85-D3D9-D321608FF1D6}"/>
          </ac:spMkLst>
        </pc:spChg>
        <pc:spChg chg="add del mod">
          <ac:chgData name="ליעד אוחנה" userId="f12b79656bd25ad4" providerId="LiveId" clId="{BA209161-68C4-409E-B3D2-3EDFA88F1680}" dt="2023-03-16T10:14:19.827" v="2826" actId="478"/>
          <ac:spMkLst>
            <pc:docMk/>
            <pc:sldMk cId="1906136989" sldId="316"/>
            <ac:spMk id="16" creationId="{313EBAE8-8B4A-0BA8-1469-8C1F13F213BC}"/>
          </ac:spMkLst>
        </pc:spChg>
        <pc:spChg chg="add del mod">
          <ac:chgData name="ליעד אוחנה" userId="f12b79656bd25ad4" providerId="LiveId" clId="{BA209161-68C4-409E-B3D2-3EDFA88F1680}" dt="2023-03-16T08:28:42.909" v="2530" actId="478"/>
          <ac:spMkLst>
            <pc:docMk/>
            <pc:sldMk cId="1906136989" sldId="316"/>
            <ac:spMk id="17" creationId="{34A2B392-C6D3-5005-9AC4-9D191BB4010C}"/>
          </ac:spMkLst>
        </pc:spChg>
        <pc:spChg chg="add mod">
          <ac:chgData name="ליעד אוחנה" userId="f12b79656bd25ad4" providerId="LiveId" clId="{BA209161-68C4-409E-B3D2-3EDFA88F1680}" dt="2023-03-16T10:50:45.691" v="2892" actId="1076"/>
          <ac:spMkLst>
            <pc:docMk/>
            <pc:sldMk cId="1906136989" sldId="316"/>
            <ac:spMk id="18" creationId="{009D09DB-5D43-BB39-F441-8B91A36F2477}"/>
          </ac:spMkLst>
        </pc:spChg>
        <pc:spChg chg="add mod">
          <ac:chgData name="ליעד אוחנה" userId="f12b79656bd25ad4" providerId="LiveId" clId="{BA209161-68C4-409E-B3D2-3EDFA88F1680}" dt="2023-03-16T10:50:48.490" v="2893" actId="1076"/>
          <ac:spMkLst>
            <pc:docMk/>
            <pc:sldMk cId="1906136989" sldId="316"/>
            <ac:spMk id="19" creationId="{53CB3AC6-17C7-6564-10BD-A47A0F72DE5D}"/>
          </ac:spMkLst>
        </pc:spChg>
        <pc:spChg chg="add mod">
          <ac:chgData name="ליעד אוחנה" userId="f12b79656bd25ad4" providerId="LiveId" clId="{BA209161-68C4-409E-B3D2-3EDFA88F1680}" dt="2023-03-16T10:50:52.195" v="2894" actId="1076"/>
          <ac:spMkLst>
            <pc:docMk/>
            <pc:sldMk cId="1906136989" sldId="316"/>
            <ac:spMk id="20" creationId="{3CFA0606-241B-60B1-E91B-59D7B4F940AB}"/>
          </ac:spMkLst>
        </pc:spChg>
        <pc:spChg chg="add mod">
          <ac:chgData name="ליעד אוחנה" userId="f12b79656bd25ad4" providerId="LiveId" clId="{BA209161-68C4-409E-B3D2-3EDFA88F1680}" dt="2023-03-16T10:51:05.603" v="2898" actId="1076"/>
          <ac:spMkLst>
            <pc:docMk/>
            <pc:sldMk cId="1906136989" sldId="316"/>
            <ac:spMk id="21" creationId="{A713DE54-8C2E-3B8D-5AC0-E4728C012698}"/>
          </ac:spMkLst>
        </pc:spChg>
      </pc:sldChg>
      <pc:sldChg chg="addSp delSp modSp add mod ord">
        <pc:chgData name="ליעד אוחנה" userId="f12b79656bd25ad4" providerId="LiveId" clId="{BA209161-68C4-409E-B3D2-3EDFA88F1680}" dt="2023-03-16T09:50:28.869" v="2814" actId="20577"/>
        <pc:sldMkLst>
          <pc:docMk/>
          <pc:sldMk cId="1671798898" sldId="317"/>
        </pc:sldMkLst>
        <pc:spChg chg="add mod">
          <ac:chgData name="ליעד אוחנה" userId="f12b79656bd25ad4" providerId="LiveId" clId="{BA209161-68C4-409E-B3D2-3EDFA88F1680}" dt="2023-03-15T11:37:12.371" v="1229" actId="1076"/>
          <ac:spMkLst>
            <pc:docMk/>
            <pc:sldMk cId="1671798898" sldId="317"/>
            <ac:spMk id="2" creationId="{23AC0BD4-38DD-DC19-9926-B1F1F70CF3E3}"/>
          </ac:spMkLst>
        </pc:spChg>
        <pc:spChg chg="mod">
          <ac:chgData name="ליעד אוחנה" userId="f12b79656bd25ad4" providerId="LiveId" clId="{BA209161-68C4-409E-B3D2-3EDFA88F1680}" dt="2023-03-16T09:50:28.869" v="2814" actId="20577"/>
          <ac:spMkLst>
            <pc:docMk/>
            <pc:sldMk cId="1671798898" sldId="317"/>
            <ac:spMk id="3" creationId="{A2F66FEA-9CC6-C6B4-F108-B68BD535B413}"/>
          </ac:spMkLst>
        </pc:spChg>
        <pc:spChg chg="add del mod">
          <ac:chgData name="ליעד אוחנה" userId="f12b79656bd25ad4" providerId="LiveId" clId="{BA209161-68C4-409E-B3D2-3EDFA88F1680}" dt="2023-03-15T14:49:59.855" v="1282" actId="478"/>
          <ac:spMkLst>
            <pc:docMk/>
            <pc:sldMk cId="1671798898" sldId="317"/>
            <ac:spMk id="4" creationId="{F3C4E4C7-D140-0C07-6EDD-76761A6C8EEA}"/>
          </ac:spMkLst>
        </pc:spChg>
        <pc:picChg chg="add mod">
          <ac:chgData name="ליעד אוחנה" userId="f12b79656bd25ad4" providerId="LiveId" clId="{BA209161-68C4-409E-B3D2-3EDFA88F1680}" dt="2023-03-13T17:06:31.546" v="195" actId="1076"/>
          <ac:picMkLst>
            <pc:docMk/>
            <pc:sldMk cId="1671798898" sldId="317"/>
            <ac:picMk id="1026" creationId="{110BF31E-9B95-06F2-AAA1-6EEF8BB2BDF3}"/>
          </ac:picMkLst>
        </pc:picChg>
        <pc:cxnChg chg="add mod">
          <ac:chgData name="ליעד אוחנה" userId="f12b79656bd25ad4" providerId="LiveId" clId="{BA209161-68C4-409E-B3D2-3EDFA88F1680}" dt="2023-03-15T14:50:17.914" v="1284" actId="13822"/>
          <ac:cxnSpMkLst>
            <pc:docMk/>
            <pc:sldMk cId="1671798898" sldId="317"/>
            <ac:cxnSpMk id="6" creationId="{A1547471-86DA-D12E-A2F8-32E7C86DF0EC}"/>
          </ac:cxnSpMkLst>
        </pc:cxnChg>
      </pc:sldChg>
      <pc:sldChg chg="addSp delSp modSp add mod ord">
        <pc:chgData name="ליעד אוחנה" userId="f12b79656bd25ad4" providerId="LiveId" clId="{BA209161-68C4-409E-B3D2-3EDFA88F1680}" dt="2023-03-16T10:19:56.426" v="2868"/>
        <pc:sldMkLst>
          <pc:docMk/>
          <pc:sldMk cId="325561877" sldId="318"/>
        </pc:sldMkLst>
        <pc:spChg chg="add mod">
          <ac:chgData name="ליעד אוחנה" userId="f12b79656bd25ad4" providerId="LiveId" clId="{BA209161-68C4-409E-B3D2-3EDFA88F1680}" dt="2023-03-13T17:08:39.999" v="240" actId="1076"/>
          <ac:spMkLst>
            <pc:docMk/>
            <pc:sldMk cId="325561877" sldId="318"/>
            <ac:spMk id="2" creationId="{6DC91E22-38AE-EEB2-763E-E9727945E7DE}"/>
          </ac:spMkLst>
        </pc:spChg>
        <pc:spChg chg="add mod">
          <ac:chgData name="ליעד אוחנה" userId="f12b79656bd25ad4" providerId="LiveId" clId="{BA209161-68C4-409E-B3D2-3EDFA88F1680}" dt="2023-03-15T09:18:37.639" v="1137" actId="1076"/>
          <ac:spMkLst>
            <pc:docMk/>
            <pc:sldMk cId="325561877" sldId="318"/>
            <ac:spMk id="4" creationId="{A8582218-31A9-CC83-2C57-F2600299D82B}"/>
          </ac:spMkLst>
        </pc:spChg>
        <pc:spChg chg="add del mod">
          <ac:chgData name="ליעד אוחנה" userId="f12b79656bd25ad4" providerId="LiveId" clId="{BA209161-68C4-409E-B3D2-3EDFA88F1680}" dt="2023-03-13T17:08:07.999" v="222" actId="478"/>
          <ac:spMkLst>
            <pc:docMk/>
            <pc:sldMk cId="325561877" sldId="318"/>
            <ac:spMk id="4" creationId="{C15044D4-D226-AA28-60FE-0D67ED049939}"/>
          </ac:spMkLst>
        </pc:spChg>
        <pc:spChg chg="add mod">
          <ac:chgData name="ליעד אוחנה" userId="f12b79656bd25ad4" providerId="LiveId" clId="{BA209161-68C4-409E-B3D2-3EDFA88F1680}" dt="2023-03-13T17:08:43.227" v="241" actId="1076"/>
          <ac:spMkLst>
            <pc:docMk/>
            <pc:sldMk cId="325561877" sldId="318"/>
            <ac:spMk id="5" creationId="{4E611CA1-C63C-35D6-B7FD-CD11A21C6AE5}"/>
          </ac:spMkLst>
        </pc:spChg>
        <pc:spChg chg="add mod">
          <ac:chgData name="ליעד אוחנה" userId="f12b79656bd25ad4" providerId="LiveId" clId="{BA209161-68C4-409E-B3D2-3EDFA88F1680}" dt="2023-03-13T17:11:45.674" v="293" actId="1076"/>
          <ac:spMkLst>
            <pc:docMk/>
            <pc:sldMk cId="325561877" sldId="318"/>
            <ac:spMk id="6" creationId="{A1BEC839-18C5-E657-0089-02333FA00B31}"/>
          </ac:spMkLst>
        </pc:spChg>
        <pc:spChg chg="add mod">
          <ac:chgData name="ליעד אוחנה" userId="f12b79656bd25ad4" providerId="LiveId" clId="{BA209161-68C4-409E-B3D2-3EDFA88F1680}" dt="2023-03-13T17:11:47.572" v="294" actId="1076"/>
          <ac:spMkLst>
            <pc:docMk/>
            <pc:sldMk cId="325561877" sldId="318"/>
            <ac:spMk id="7" creationId="{532048AE-0D02-E7BC-3A4C-1B3677B60895}"/>
          </ac:spMkLst>
        </pc:spChg>
        <pc:spChg chg="add mod">
          <ac:chgData name="ליעד אוחנה" userId="f12b79656bd25ad4" providerId="LiveId" clId="{BA209161-68C4-409E-B3D2-3EDFA88F1680}" dt="2023-03-13T17:11:50.610" v="295" actId="1076"/>
          <ac:spMkLst>
            <pc:docMk/>
            <pc:sldMk cId="325561877" sldId="318"/>
            <ac:spMk id="8" creationId="{84A209BA-E7AD-6FCC-B4E3-526A17DA66E9}"/>
          </ac:spMkLst>
        </pc:spChg>
        <pc:spChg chg="add mod">
          <ac:chgData name="ליעד אוחנה" userId="f12b79656bd25ad4" providerId="LiveId" clId="{BA209161-68C4-409E-B3D2-3EDFA88F1680}" dt="2023-03-16T09:01:05.542" v="2639" actId="1076"/>
          <ac:spMkLst>
            <pc:docMk/>
            <pc:sldMk cId="325561877" sldId="318"/>
            <ac:spMk id="9" creationId="{4CF9FB43-5C35-E714-DE15-30B36C5B36D6}"/>
          </ac:spMkLst>
        </pc:spChg>
        <pc:spChg chg="add mod">
          <ac:chgData name="ליעד אוחנה" userId="f12b79656bd25ad4" providerId="LiveId" clId="{BA209161-68C4-409E-B3D2-3EDFA88F1680}" dt="2023-03-16T09:01:02.184" v="2638" actId="1076"/>
          <ac:spMkLst>
            <pc:docMk/>
            <pc:sldMk cId="325561877" sldId="318"/>
            <ac:spMk id="11" creationId="{BA59FDCB-A05D-0359-4319-1DC13FD36E2E}"/>
          </ac:spMkLst>
        </pc:spChg>
        <pc:spChg chg="add mod">
          <ac:chgData name="ליעד אוחנה" userId="f12b79656bd25ad4" providerId="LiveId" clId="{BA209161-68C4-409E-B3D2-3EDFA88F1680}" dt="2023-03-16T09:01:51.163" v="2651" actId="688"/>
          <ac:spMkLst>
            <pc:docMk/>
            <pc:sldMk cId="325561877" sldId="318"/>
            <ac:spMk id="12" creationId="{D11160BA-7049-F443-C0FA-4F74B5AAFD62}"/>
          </ac:spMkLst>
        </pc:spChg>
        <pc:spChg chg="add mod">
          <ac:chgData name="ליעד אוחנה" userId="f12b79656bd25ad4" providerId="LiveId" clId="{BA209161-68C4-409E-B3D2-3EDFA88F1680}" dt="2023-03-16T09:00:22.518" v="2627" actId="688"/>
          <ac:spMkLst>
            <pc:docMk/>
            <pc:sldMk cId="325561877" sldId="318"/>
            <ac:spMk id="13" creationId="{58A6CAC9-6D52-366D-462A-D80CA376FF5A}"/>
          </ac:spMkLst>
        </pc:spChg>
        <pc:spChg chg="add mod">
          <ac:chgData name="ליעד אוחנה" userId="f12b79656bd25ad4" providerId="LiveId" clId="{BA209161-68C4-409E-B3D2-3EDFA88F1680}" dt="2023-03-13T17:11:21.936" v="292" actId="1076"/>
          <ac:spMkLst>
            <pc:docMk/>
            <pc:sldMk cId="325561877" sldId="318"/>
            <ac:spMk id="19" creationId="{82AD3085-C703-AD35-1AA5-F61764454889}"/>
          </ac:spMkLst>
        </pc:spChg>
        <pc:spChg chg="add mod">
          <ac:chgData name="ליעד אוחנה" userId="f12b79656bd25ad4" providerId="LiveId" clId="{BA209161-68C4-409E-B3D2-3EDFA88F1680}" dt="2023-03-13T17:12:09.427" v="299" actId="20577"/>
          <ac:spMkLst>
            <pc:docMk/>
            <pc:sldMk cId="325561877" sldId="318"/>
            <ac:spMk id="20" creationId="{D295D97E-3E23-EF54-7E36-EF9B61C432A6}"/>
          </ac:spMkLst>
        </pc:spChg>
        <pc:cxnChg chg="add">
          <ac:chgData name="ליעד אוחנה" userId="f12b79656bd25ad4" providerId="LiveId" clId="{BA209161-68C4-409E-B3D2-3EDFA88F1680}" dt="2023-03-13T17:10:11.410" v="279" actId="11529"/>
          <ac:cxnSpMkLst>
            <pc:docMk/>
            <pc:sldMk cId="325561877" sldId="318"/>
            <ac:cxnSpMk id="10" creationId="{9054B832-E805-6DB6-31E8-CF56EDCF1919}"/>
          </ac:cxnSpMkLst>
        </pc:cxnChg>
        <pc:cxnChg chg="add del">
          <ac:chgData name="ליעד אוחנה" userId="f12b79656bd25ad4" providerId="LiveId" clId="{BA209161-68C4-409E-B3D2-3EDFA88F1680}" dt="2023-03-13T17:10:31.675" v="281" actId="478"/>
          <ac:cxnSpMkLst>
            <pc:docMk/>
            <pc:sldMk cId="325561877" sldId="318"/>
            <ac:cxnSpMk id="12" creationId="{61D633CB-20C1-8228-EB4F-7056F46109AB}"/>
          </ac:cxnSpMkLst>
        </pc:cxnChg>
        <pc:cxnChg chg="add mod">
          <ac:chgData name="ליעד אוחנה" userId="f12b79656bd25ad4" providerId="LiveId" clId="{BA209161-68C4-409E-B3D2-3EDFA88F1680}" dt="2023-03-13T17:12:15.793" v="301" actId="14100"/>
          <ac:cxnSpMkLst>
            <pc:docMk/>
            <pc:sldMk cId="325561877" sldId="318"/>
            <ac:cxnSpMk id="14" creationId="{2C4673EB-0687-DBBE-1A8C-9E3B06D29A42}"/>
          </ac:cxnSpMkLst>
        </pc:cxnChg>
        <pc:cxnChg chg="add mod">
          <ac:chgData name="ליעד אוחנה" userId="f12b79656bd25ad4" providerId="LiveId" clId="{BA209161-68C4-409E-B3D2-3EDFA88F1680}" dt="2023-03-13T17:12:56.454" v="313" actId="14100"/>
          <ac:cxnSpMkLst>
            <pc:docMk/>
            <pc:sldMk cId="325561877" sldId="318"/>
            <ac:cxnSpMk id="16" creationId="{2226B6D8-C2A3-6179-CDA7-5993E52F252B}"/>
          </ac:cxnSpMkLst>
        </pc:cxnChg>
        <pc:cxnChg chg="add mod">
          <ac:chgData name="ליעד אוחנה" userId="f12b79656bd25ad4" providerId="LiveId" clId="{BA209161-68C4-409E-B3D2-3EDFA88F1680}" dt="2023-03-13T17:12:49.728" v="310" actId="14100"/>
          <ac:cxnSpMkLst>
            <pc:docMk/>
            <pc:sldMk cId="325561877" sldId="318"/>
            <ac:cxnSpMk id="18" creationId="{BA761CB3-DCCC-8D89-2701-89C7FF8FFB79}"/>
          </ac:cxnSpMkLst>
        </pc:cxnChg>
        <pc:cxnChg chg="add">
          <ac:chgData name="ליעד אוחנה" userId="f12b79656bd25ad4" providerId="LiveId" clId="{BA209161-68C4-409E-B3D2-3EDFA88F1680}" dt="2023-03-13T17:12:42.975" v="307" actId="11529"/>
          <ac:cxnSpMkLst>
            <pc:docMk/>
            <pc:sldMk cId="325561877" sldId="318"/>
            <ac:cxnSpMk id="24" creationId="{45AF28EF-F6ED-B834-8D14-3D388055C27A}"/>
          </ac:cxnSpMkLst>
        </pc:cxnChg>
      </pc:sldChg>
      <pc:sldChg chg="add del">
        <pc:chgData name="ליעד אוחנה" userId="f12b79656bd25ad4" providerId="LiveId" clId="{BA209161-68C4-409E-B3D2-3EDFA88F1680}" dt="2023-03-13T17:06:40.968" v="197"/>
        <pc:sldMkLst>
          <pc:docMk/>
          <pc:sldMk cId="2446823387" sldId="318"/>
        </pc:sldMkLst>
      </pc:sldChg>
      <pc:sldChg chg="addSp delSp modSp add mod ord">
        <pc:chgData name="ליעד אוחנה" userId="f12b79656bd25ad4" providerId="LiveId" clId="{BA209161-68C4-409E-B3D2-3EDFA88F1680}" dt="2023-03-16T10:19:57.594" v="2870"/>
        <pc:sldMkLst>
          <pc:docMk/>
          <pc:sldMk cId="194096180" sldId="319"/>
        </pc:sldMkLst>
        <pc:spChg chg="mod">
          <ac:chgData name="ליעד אוחנה" userId="f12b79656bd25ad4" providerId="LiveId" clId="{BA209161-68C4-409E-B3D2-3EDFA88F1680}" dt="2023-03-13T17:13:15.372" v="329" actId="20577"/>
          <ac:spMkLst>
            <pc:docMk/>
            <pc:sldMk cId="194096180" sldId="319"/>
            <ac:spMk id="2" creationId="{6DC91E22-38AE-EEB2-763E-E9727945E7DE}"/>
          </ac:spMkLst>
        </pc:spChg>
        <pc:spChg chg="add mod">
          <ac:chgData name="ליעד אוחנה" userId="f12b79656bd25ad4" providerId="LiveId" clId="{BA209161-68C4-409E-B3D2-3EDFA88F1680}" dt="2023-03-15T09:18:45.195" v="1140" actId="20577"/>
          <ac:spMkLst>
            <pc:docMk/>
            <pc:sldMk cId="194096180" sldId="319"/>
            <ac:spMk id="4" creationId="{D66EBEAE-58C6-3739-4767-D666FD60BC54}"/>
          </ac:spMkLst>
        </pc:spChg>
        <pc:spChg chg="mod">
          <ac:chgData name="ליעד אוחנה" userId="f12b79656bd25ad4" providerId="LiveId" clId="{BA209161-68C4-409E-B3D2-3EDFA88F1680}" dt="2023-03-13T17:13:31.741" v="339" actId="1076"/>
          <ac:spMkLst>
            <pc:docMk/>
            <pc:sldMk cId="194096180" sldId="319"/>
            <ac:spMk id="6" creationId="{A1BEC839-18C5-E657-0089-02333FA00B31}"/>
          </ac:spMkLst>
        </pc:spChg>
        <pc:spChg chg="add mod">
          <ac:chgData name="ליעד אוחנה" userId="f12b79656bd25ad4" providerId="LiveId" clId="{BA209161-68C4-409E-B3D2-3EDFA88F1680}" dt="2023-03-16T09:02:04.616" v="2654" actId="1076"/>
          <ac:spMkLst>
            <pc:docMk/>
            <pc:sldMk cId="194096180" sldId="319"/>
            <ac:spMk id="7" creationId="{15AF33E0-05D4-32C6-7940-0EACB1A6E626}"/>
          </ac:spMkLst>
        </pc:spChg>
        <pc:spChg chg="del mod">
          <ac:chgData name="ליעד אוחנה" userId="f12b79656bd25ad4" providerId="LiveId" clId="{BA209161-68C4-409E-B3D2-3EDFA88F1680}" dt="2023-03-13T17:13:28.736" v="338" actId="478"/>
          <ac:spMkLst>
            <pc:docMk/>
            <pc:sldMk cId="194096180" sldId="319"/>
            <ac:spMk id="7" creationId="{532048AE-0D02-E7BC-3A4C-1B3677B60895}"/>
          </ac:spMkLst>
        </pc:spChg>
        <pc:spChg chg="mod">
          <ac:chgData name="ליעד אוחנה" userId="f12b79656bd25ad4" providerId="LiveId" clId="{BA209161-68C4-409E-B3D2-3EDFA88F1680}" dt="2023-03-13T17:13:34.034" v="340" actId="1076"/>
          <ac:spMkLst>
            <pc:docMk/>
            <pc:sldMk cId="194096180" sldId="319"/>
            <ac:spMk id="8" creationId="{84A209BA-E7AD-6FCC-B4E3-526A17DA66E9}"/>
          </ac:spMkLst>
        </pc:spChg>
        <pc:spChg chg="add mod">
          <ac:chgData name="ליעד אוחנה" userId="f12b79656bd25ad4" providerId="LiveId" clId="{BA209161-68C4-409E-B3D2-3EDFA88F1680}" dt="2023-03-16T09:01:58.386" v="2653" actId="1076"/>
          <ac:spMkLst>
            <pc:docMk/>
            <pc:sldMk cId="194096180" sldId="319"/>
            <ac:spMk id="9" creationId="{6244C781-D2E7-35AB-C81D-381D814F2710}"/>
          </ac:spMkLst>
        </pc:spChg>
        <pc:spChg chg="add mod">
          <ac:chgData name="ליעד אוחנה" userId="f12b79656bd25ad4" providerId="LiveId" clId="{BA209161-68C4-409E-B3D2-3EDFA88F1680}" dt="2023-03-16T09:02:33.390" v="2670" actId="688"/>
          <ac:spMkLst>
            <pc:docMk/>
            <pc:sldMk cId="194096180" sldId="319"/>
            <ac:spMk id="11" creationId="{0244DE79-7376-F288-7B41-45231CED7613}"/>
          </ac:spMkLst>
        </pc:spChg>
        <pc:spChg chg="mod">
          <ac:chgData name="ליעד אוחנה" userId="f12b79656bd25ad4" providerId="LiveId" clId="{BA209161-68C4-409E-B3D2-3EDFA88F1680}" dt="2023-03-13T17:13:36.986" v="341" actId="1076"/>
          <ac:spMkLst>
            <pc:docMk/>
            <pc:sldMk cId="194096180" sldId="319"/>
            <ac:spMk id="20" creationId="{D295D97E-3E23-EF54-7E36-EF9B61C432A6}"/>
          </ac:spMkLst>
        </pc:spChg>
        <pc:cxnChg chg="del">
          <ac:chgData name="ליעד אוחנה" userId="f12b79656bd25ad4" providerId="LiveId" clId="{BA209161-68C4-409E-B3D2-3EDFA88F1680}" dt="2023-03-13T17:13:38.314" v="342" actId="478"/>
          <ac:cxnSpMkLst>
            <pc:docMk/>
            <pc:sldMk cId="194096180" sldId="319"/>
            <ac:cxnSpMk id="14" creationId="{2C4673EB-0687-DBBE-1A8C-9E3B06D29A42}"/>
          </ac:cxnSpMkLst>
        </pc:cxnChg>
        <pc:cxnChg chg="mod">
          <ac:chgData name="ליעד אוחנה" userId="f12b79656bd25ad4" providerId="LiveId" clId="{BA209161-68C4-409E-B3D2-3EDFA88F1680}" dt="2023-03-13T17:13:40.847" v="343" actId="1076"/>
          <ac:cxnSpMkLst>
            <pc:docMk/>
            <pc:sldMk cId="194096180" sldId="319"/>
            <ac:cxnSpMk id="16" creationId="{2226B6D8-C2A3-6179-CDA7-5993E52F252B}"/>
          </ac:cxnSpMkLst>
        </pc:cxnChg>
        <pc:cxnChg chg="mod">
          <ac:chgData name="ליעד אוחנה" userId="f12b79656bd25ad4" providerId="LiveId" clId="{BA209161-68C4-409E-B3D2-3EDFA88F1680}" dt="2023-03-13T17:13:46.608" v="345" actId="14100"/>
          <ac:cxnSpMkLst>
            <pc:docMk/>
            <pc:sldMk cId="194096180" sldId="319"/>
            <ac:cxnSpMk id="18" creationId="{BA761CB3-DCCC-8D89-2701-89C7FF8FFB79}"/>
          </ac:cxnSpMkLst>
        </pc:cxnChg>
        <pc:cxnChg chg="mod">
          <ac:chgData name="ליעד אוחנה" userId="f12b79656bd25ad4" providerId="LiveId" clId="{BA209161-68C4-409E-B3D2-3EDFA88F1680}" dt="2023-03-13T17:13:49.757" v="347" actId="14100"/>
          <ac:cxnSpMkLst>
            <pc:docMk/>
            <pc:sldMk cId="194096180" sldId="319"/>
            <ac:cxnSpMk id="24" creationId="{45AF28EF-F6ED-B834-8D14-3D388055C27A}"/>
          </ac:cxnSpMkLst>
        </pc:cxnChg>
      </pc:sldChg>
      <pc:sldChg chg="addSp modSp add mod ord">
        <pc:chgData name="ליעד אוחנה" userId="f12b79656bd25ad4" providerId="LiveId" clId="{BA209161-68C4-409E-B3D2-3EDFA88F1680}" dt="2023-03-16T10:19:58.921" v="2872"/>
        <pc:sldMkLst>
          <pc:docMk/>
          <pc:sldMk cId="239259805" sldId="320"/>
        </pc:sldMkLst>
        <pc:spChg chg="mod">
          <ac:chgData name="ליעד אוחנה" userId="f12b79656bd25ad4" providerId="LiveId" clId="{BA209161-68C4-409E-B3D2-3EDFA88F1680}" dt="2023-03-13T17:14:00.295" v="351" actId="20577"/>
          <ac:spMkLst>
            <pc:docMk/>
            <pc:sldMk cId="239259805" sldId="320"/>
            <ac:spMk id="2" creationId="{6DC91E22-38AE-EEB2-763E-E9727945E7DE}"/>
          </ac:spMkLst>
        </pc:spChg>
        <pc:spChg chg="add mod">
          <ac:chgData name="ליעד אוחנה" userId="f12b79656bd25ad4" providerId="LiveId" clId="{BA209161-68C4-409E-B3D2-3EDFA88F1680}" dt="2023-03-15T09:18:48.203" v="1141" actId="20577"/>
          <ac:spMkLst>
            <pc:docMk/>
            <pc:sldMk cId="239259805" sldId="320"/>
            <ac:spMk id="4" creationId="{5DC7A0D2-52A0-7497-ECAD-F5E7FDC99442}"/>
          </ac:spMkLst>
        </pc:spChg>
        <pc:spChg chg="mod">
          <ac:chgData name="ליעד אוחנה" userId="f12b79656bd25ad4" providerId="LiveId" clId="{BA209161-68C4-409E-B3D2-3EDFA88F1680}" dt="2023-03-13T17:14:07.810" v="358" actId="20577"/>
          <ac:spMkLst>
            <pc:docMk/>
            <pc:sldMk cId="239259805" sldId="320"/>
            <ac:spMk id="6" creationId="{A1BEC839-18C5-E657-0089-02333FA00B31}"/>
          </ac:spMkLst>
        </pc:spChg>
        <pc:spChg chg="add mod">
          <ac:chgData name="ליעד אוחנה" userId="f12b79656bd25ad4" providerId="LiveId" clId="{BA209161-68C4-409E-B3D2-3EDFA88F1680}" dt="2023-03-16T09:02:42.869" v="2671"/>
          <ac:spMkLst>
            <pc:docMk/>
            <pc:sldMk cId="239259805" sldId="320"/>
            <ac:spMk id="7" creationId="{648F5465-5683-2664-9FF2-794615729350}"/>
          </ac:spMkLst>
        </pc:spChg>
        <pc:spChg chg="add mod">
          <ac:chgData name="ליעד אוחנה" userId="f12b79656bd25ad4" providerId="LiveId" clId="{BA209161-68C4-409E-B3D2-3EDFA88F1680}" dt="2023-03-16T09:02:47.626" v="2672"/>
          <ac:spMkLst>
            <pc:docMk/>
            <pc:sldMk cId="239259805" sldId="320"/>
            <ac:spMk id="9" creationId="{9E6DB751-FEFF-1B6F-F845-C17A29B8F656}"/>
          </ac:spMkLst>
        </pc:spChg>
        <pc:spChg chg="add mod">
          <ac:chgData name="ליעד אוחנה" userId="f12b79656bd25ad4" providerId="LiveId" clId="{BA209161-68C4-409E-B3D2-3EDFA88F1680}" dt="2023-03-16T09:03:14.186" v="2691" actId="1076"/>
          <ac:spMkLst>
            <pc:docMk/>
            <pc:sldMk cId="239259805" sldId="320"/>
            <ac:spMk id="11" creationId="{65A87423-C698-505E-2317-6880F52C08A7}"/>
          </ac:spMkLst>
        </pc:spChg>
      </pc:sldChg>
      <pc:sldChg chg="addSp modSp new del mod">
        <pc:chgData name="ליעד אוחנה" userId="f12b79656bd25ad4" providerId="LiveId" clId="{BA209161-68C4-409E-B3D2-3EDFA88F1680}" dt="2023-03-13T17:49:56.048" v="1019" actId="2696"/>
        <pc:sldMkLst>
          <pc:docMk/>
          <pc:sldMk cId="343884159" sldId="321"/>
        </pc:sldMkLst>
        <pc:spChg chg="mod">
          <ac:chgData name="ליעד אוחנה" userId="f12b79656bd25ad4" providerId="LiveId" clId="{BA209161-68C4-409E-B3D2-3EDFA88F1680}" dt="2023-03-13T17:26:04.302" v="720" actId="20577"/>
          <ac:spMkLst>
            <pc:docMk/>
            <pc:sldMk cId="343884159" sldId="321"/>
            <ac:spMk id="2" creationId="{AFB74DD9-A12E-5D5A-432E-9E6A6607B9D7}"/>
          </ac:spMkLst>
        </pc:spChg>
        <pc:picChg chg="add mod">
          <ac:chgData name="ליעד אוחנה" userId="f12b79656bd25ad4" providerId="LiveId" clId="{BA209161-68C4-409E-B3D2-3EDFA88F1680}" dt="2023-03-13T17:20:11.878" v="651" actId="1076"/>
          <ac:picMkLst>
            <pc:docMk/>
            <pc:sldMk cId="343884159" sldId="321"/>
            <ac:picMk id="4" creationId="{BB6FC196-F731-AE90-16F6-CCF8EF4691ED}"/>
          </ac:picMkLst>
        </pc:picChg>
        <pc:picChg chg="add mod">
          <ac:chgData name="ליעד אוחנה" userId="f12b79656bd25ad4" providerId="LiveId" clId="{BA209161-68C4-409E-B3D2-3EDFA88F1680}" dt="2023-03-13T17:49:27.759" v="1012" actId="1076"/>
          <ac:picMkLst>
            <pc:docMk/>
            <pc:sldMk cId="343884159" sldId="321"/>
            <ac:picMk id="4098" creationId="{0F393414-E074-F898-5BFE-37E2388A4855}"/>
          </ac:picMkLst>
        </pc:picChg>
      </pc:sldChg>
      <pc:sldChg chg="addSp modSp new del mod">
        <pc:chgData name="ליעד אוחנה" userId="f12b79656bd25ad4" providerId="LiveId" clId="{BA209161-68C4-409E-B3D2-3EDFA88F1680}" dt="2023-03-15T17:27:54.891" v="2346" actId="47"/>
        <pc:sldMkLst>
          <pc:docMk/>
          <pc:sldMk cId="371289853" sldId="322"/>
        </pc:sldMkLst>
        <pc:spChg chg="mod">
          <ac:chgData name="ליעד אוחנה" userId="f12b79656bd25ad4" providerId="LiveId" clId="{BA209161-68C4-409E-B3D2-3EDFA88F1680}" dt="2023-03-13T17:26:21.413" v="744" actId="20577"/>
          <ac:spMkLst>
            <pc:docMk/>
            <pc:sldMk cId="371289853" sldId="322"/>
            <ac:spMk id="2" creationId="{40E4E3DA-7A4F-43AC-8C19-85AD2DDE3D6A}"/>
          </ac:spMkLst>
        </pc:spChg>
        <pc:picChg chg="add mod">
          <ac:chgData name="ליעד אוחנה" userId="f12b79656bd25ad4" providerId="LiveId" clId="{BA209161-68C4-409E-B3D2-3EDFA88F1680}" dt="2023-03-13T17:22:02.700" v="693" actId="1076"/>
          <ac:picMkLst>
            <pc:docMk/>
            <pc:sldMk cId="371289853" sldId="322"/>
            <ac:picMk id="4" creationId="{B0D1F46A-25F6-6697-548A-E1C853E2C4C2}"/>
          </ac:picMkLst>
        </pc:picChg>
      </pc:sldChg>
      <pc:sldChg chg="addSp modSp new del mod">
        <pc:chgData name="ליעד אוחנה" userId="f12b79656bd25ad4" providerId="LiveId" clId="{BA209161-68C4-409E-B3D2-3EDFA88F1680}" dt="2023-03-15T17:28:19.436" v="2358" actId="47"/>
        <pc:sldMkLst>
          <pc:docMk/>
          <pc:sldMk cId="992799427" sldId="323"/>
        </pc:sldMkLst>
        <pc:picChg chg="add mod">
          <ac:chgData name="ליעד אוחנה" userId="f12b79656bd25ad4" providerId="LiveId" clId="{BA209161-68C4-409E-B3D2-3EDFA88F1680}" dt="2023-03-13T17:22:52.955" v="697" actId="1076"/>
          <ac:picMkLst>
            <pc:docMk/>
            <pc:sldMk cId="992799427" sldId="323"/>
            <ac:picMk id="4" creationId="{6F9E74DF-7D8D-53A0-962F-6DCA0214E0E8}"/>
          </ac:picMkLst>
        </pc:picChg>
      </pc:sldChg>
      <pc:sldChg chg="addSp modSp new del mod">
        <pc:chgData name="ליעד אוחנה" userId="f12b79656bd25ad4" providerId="LiveId" clId="{BA209161-68C4-409E-B3D2-3EDFA88F1680}" dt="2023-03-15T17:28:21.223" v="2359" actId="47"/>
        <pc:sldMkLst>
          <pc:docMk/>
          <pc:sldMk cId="1124892904" sldId="324"/>
        </pc:sldMkLst>
        <pc:picChg chg="add mod">
          <ac:chgData name="ליעד אוחנה" userId="f12b79656bd25ad4" providerId="LiveId" clId="{BA209161-68C4-409E-B3D2-3EDFA88F1680}" dt="2023-03-13T17:23:16.492" v="703" actId="1076"/>
          <ac:picMkLst>
            <pc:docMk/>
            <pc:sldMk cId="1124892904" sldId="324"/>
            <ac:picMk id="4" creationId="{26B749FF-CDF8-8E95-52BD-4398D66A04F3}"/>
          </ac:picMkLst>
        </pc:picChg>
      </pc:sldChg>
      <pc:sldChg chg="addSp delSp modSp new del mod">
        <pc:chgData name="ליעד אוחנה" userId="f12b79656bd25ad4" providerId="LiveId" clId="{BA209161-68C4-409E-B3D2-3EDFA88F1680}" dt="2023-03-15T17:29:35.450" v="2372" actId="47"/>
        <pc:sldMkLst>
          <pc:docMk/>
          <pc:sldMk cId="551556860" sldId="325"/>
        </pc:sldMkLst>
        <pc:spChg chg="mod">
          <ac:chgData name="ליעד אוחנה" userId="f12b79656bd25ad4" providerId="LiveId" clId="{BA209161-68C4-409E-B3D2-3EDFA88F1680}" dt="2023-03-13T17:28:02.761" v="759" actId="313"/>
          <ac:spMkLst>
            <pc:docMk/>
            <pc:sldMk cId="551556860" sldId="325"/>
            <ac:spMk id="2" creationId="{FB2F4D0F-9D0F-1267-EB7D-A287F25D9FAE}"/>
          </ac:spMkLst>
        </pc:spChg>
        <pc:spChg chg="add del mod">
          <ac:chgData name="ליעד אוחנה" userId="f12b79656bd25ad4" providerId="LiveId" clId="{BA209161-68C4-409E-B3D2-3EDFA88F1680}" dt="2023-03-13T17:33:03.311" v="812"/>
          <ac:spMkLst>
            <pc:docMk/>
            <pc:sldMk cId="551556860" sldId="325"/>
            <ac:spMk id="9" creationId="{DCEFF5D0-3948-861A-16C7-15658747727E}"/>
          </ac:spMkLst>
        </pc:spChg>
        <pc:picChg chg="add mod">
          <ac:chgData name="ליעד אוחנה" userId="f12b79656bd25ad4" providerId="LiveId" clId="{BA209161-68C4-409E-B3D2-3EDFA88F1680}" dt="2023-03-13T17:33:01.983" v="810" actId="1076"/>
          <ac:picMkLst>
            <pc:docMk/>
            <pc:sldMk cId="551556860" sldId="325"/>
            <ac:picMk id="4" creationId="{1DF7C6C1-ACA2-0DFB-0141-34B5D9B28CB3}"/>
          </ac:picMkLst>
        </pc:picChg>
        <pc:picChg chg="add del mod">
          <ac:chgData name="ליעד אוחנה" userId="f12b79656bd25ad4" providerId="LiveId" clId="{BA209161-68C4-409E-B3D2-3EDFA88F1680}" dt="2023-03-13T17:32:13.347" v="792" actId="478"/>
          <ac:picMkLst>
            <pc:docMk/>
            <pc:sldMk cId="551556860" sldId="325"/>
            <ac:picMk id="5" creationId="{152E9F89-50DF-163B-9B17-7761FEABBDF1}"/>
          </ac:picMkLst>
        </pc:picChg>
        <pc:picChg chg="add del mod">
          <ac:chgData name="ליעד אוחנה" userId="f12b79656bd25ad4" providerId="LiveId" clId="{BA209161-68C4-409E-B3D2-3EDFA88F1680}" dt="2023-03-13T17:32:14.926" v="793" actId="478"/>
          <ac:picMkLst>
            <pc:docMk/>
            <pc:sldMk cId="551556860" sldId="325"/>
            <ac:picMk id="6" creationId="{11E797F6-2B90-A780-22FB-D0B1F796052F}"/>
          </ac:picMkLst>
        </pc:picChg>
        <pc:picChg chg="add del mod">
          <ac:chgData name="ליעד אוחנה" userId="f12b79656bd25ad4" providerId="LiveId" clId="{BA209161-68C4-409E-B3D2-3EDFA88F1680}" dt="2023-03-13T17:32:16.466" v="794" actId="478"/>
          <ac:picMkLst>
            <pc:docMk/>
            <pc:sldMk cId="551556860" sldId="325"/>
            <ac:picMk id="7" creationId="{CFD587C2-4F47-C315-F60C-3CFB0E0C289A}"/>
          </ac:picMkLst>
        </pc:picChg>
        <pc:picChg chg="add del mod">
          <ac:chgData name="ליעד אוחנה" userId="f12b79656bd25ad4" providerId="LiveId" clId="{BA209161-68C4-409E-B3D2-3EDFA88F1680}" dt="2023-03-13T17:32:50.778" v="806"/>
          <ac:picMkLst>
            <pc:docMk/>
            <pc:sldMk cId="551556860" sldId="325"/>
            <ac:picMk id="8" creationId="{2CCD6CBE-992C-327D-70FE-6180FB2B7287}"/>
          </ac:picMkLst>
        </pc:picChg>
        <pc:picChg chg="add mod">
          <ac:chgData name="ליעד אוחנה" userId="f12b79656bd25ad4" providerId="LiveId" clId="{BA209161-68C4-409E-B3D2-3EDFA88F1680}" dt="2023-03-13T17:33:35.468" v="822" actId="14100"/>
          <ac:picMkLst>
            <pc:docMk/>
            <pc:sldMk cId="551556860" sldId="325"/>
            <ac:picMk id="2050" creationId="{73ADBFB8-9F10-8651-E844-9291A1DEEBEA}"/>
          </ac:picMkLst>
        </pc:picChg>
        <pc:picChg chg="add del mod">
          <ac:chgData name="ליעד אוחנה" userId="f12b79656bd25ad4" providerId="LiveId" clId="{BA209161-68C4-409E-B3D2-3EDFA88F1680}" dt="2023-03-13T17:31:31.834" v="782" actId="478"/>
          <ac:picMkLst>
            <pc:docMk/>
            <pc:sldMk cId="551556860" sldId="325"/>
            <ac:picMk id="2052" creationId="{4F00E06B-1471-443B-56A2-38716A96572D}"/>
          </ac:picMkLst>
        </pc:picChg>
        <pc:picChg chg="add mod">
          <ac:chgData name="ליעד אוחנה" userId="f12b79656bd25ad4" providerId="LiveId" clId="{BA209161-68C4-409E-B3D2-3EDFA88F1680}" dt="2023-03-13T17:33:30.485" v="821" actId="1076"/>
          <ac:picMkLst>
            <pc:docMk/>
            <pc:sldMk cId="551556860" sldId="325"/>
            <ac:picMk id="2056" creationId="{74065E9B-8E6D-91AE-18C6-FFD78C5A20DB}"/>
          </ac:picMkLst>
        </pc:picChg>
      </pc:sldChg>
      <pc:sldChg chg="addSp delSp modSp new mod">
        <pc:chgData name="ליעד אוחנה" userId="f12b79656bd25ad4" providerId="LiveId" clId="{BA209161-68C4-409E-B3D2-3EDFA88F1680}" dt="2023-03-16T10:56:18.330" v="2923"/>
        <pc:sldMkLst>
          <pc:docMk/>
          <pc:sldMk cId="4077504768" sldId="326"/>
        </pc:sldMkLst>
        <pc:spChg chg="mod">
          <ac:chgData name="ליעד אוחנה" userId="f12b79656bd25ad4" providerId="LiveId" clId="{BA209161-68C4-409E-B3D2-3EDFA88F1680}" dt="2023-03-13T17:28:16.643" v="770" actId="20577"/>
          <ac:spMkLst>
            <pc:docMk/>
            <pc:sldMk cId="4077504768" sldId="326"/>
            <ac:spMk id="2" creationId="{9BE495D6-B991-A70D-08E9-384E28C87914}"/>
          </ac:spMkLst>
        </pc:spChg>
        <pc:spChg chg="add del mod">
          <ac:chgData name="ליעד אוחנה" userId="f12b79656bd25ad4" providerId="LiveId" clId="{BA209161-68C4-409E-B3D2-3EDFA88F1680}" dt="2023-03-13T17:33:09.593" v="816"/>
          <ac:spMkLst>
            <pc:docMk/>
            <pc:sldMk cId="4077504768" sldId="326"/>
            <ac:spMk id="3" creationId="{84D8CE9E-4956-1667-8558-C44EB43979A6}"/>
          </ac:spMkLst>
        </pc:spChg>
        <pc:graphicFrameChg chg="add mod modGraphic">
          <ac:chgData name="ליעד אוחנה" userId="f12b79656bd25ad4" providerId="LiveId" clId="{BA209161-68C4-409E-B3D2-3EDFA88F1680}" dt="2023-03-16T10:56:18.330" v="2923"/>
          <ac:graphicFrameMkLst>
            <pc:docMk/>
            <pc:sldMk cId="4077504768" sldId="326"/>
            <ac:graphicFrameMk id="4" creationId="{C59BD456-A573-227E-8A25-F6105D842FBF}"/>
          </ac:graphicFrameMkLst>
        </pc:graphicFrameChg>
      </pc:sldChg>
      <pc:sldChg chg="addSp delSp modSp new mod">
        <pc:chgData name="ליעד אוחנה" userId="f12b79656bd25ad4" providerId="LiveId" clId="{BA209161-68C4-409E-B3D2-3EDFA88F1680}" dt="2023-03-16T07:47:43.673" v="2419" actId="1076"/>
        <pc:sldMkLst>
          <pc:docMk/>
          <pc:sldMk cId="1420121984" sldId="327"/>
        </pc:sldMkLst>
        <pc:spChg chg="mod">
          <ac:chgData name="ליעד אוחנה" userId="f12b79656bd25ad4" providerId="LiveId" clId="{BA209161-68C4-409E-B3D2-3EDFA88F1680}" dt="2023-03-16T07:06:31.630" v="2383" actId="20577"/>
          <ac:spMkLst>
            <pc:docMk/>
            <pc:sldMk cId="1420121984" sldId="327"/>
            <ac:spMk id="2" creationId="{9B2627A2-39C7-D904-6871-BDDC504DBD79}"/>
          </ac:spMkLst>
        </pc:spChg>
        <pc:spChg chg="add mod">
          <ac:chgData name="ליעד אוחנה" userId="f12b79656bd25ad4" providerId="LiveId" clId="{BA209161-68C4-409E-B3D2-3EDFA88F1680}" dt="2023-03-15T11:31:00.833" v="1210" actId="20577"/>
          <ac:spMkLst>
            <pc:docMk/>
            <pc:sldMk cId="1420121984" sldId="327"/>
            <ac:spMk id="3" creationId="{F4E59073-5A72-F480-2A94-D8A28AAC6B84}"/>
          </ac:spMkLst>
        </pc:spChg>
        <pc:picChg chg="add mod">
          <ac:chgData name="ליעד אוחנה" userId="f12b79656bd25ad4" providerId="LiveId" clId="{BA209161-68C4-409E-B3D2-3EDFA88F1680}" dt="2023-03-16T07:47:43.673" v="2419" actId="1076"/>
          <ac:picMkLst>
            <pc:docMk/>
            <pc:sldMk cId="1420121984" sldId="327"/>
            <ac:picMk id="5" creationId="{8DCA49FB-D0EA-8504-D3FB-693012D858A8}"/>
          </ac:picMkLst>
        </pc:picChg>
        <pc:picChg chg="add del mod">
          <ac:chgData name="ליעד אוחנה" userId="f12b79656bd25ad4" providerId="LiveId" clId="{BA209161-68C4-409E-B3D2-3EDFA88F1680}" dt="2023-03-15T12:16:00.934" v="1246" actId="478"/>
          <ac:picMkLst>
            <pc:docMk/>
            <pc:sldMk cId="1420121984" sldId="327"/>
            <ac:picMk id="5" creationId="{9DD4F6A8-5C7E-97AF-9D51-852CE9B6222F}"/>
          </ac:picMkLst>
        </pc:picChg>
        <pc:picChg chg="add mod">
          <ac:chgData name="ליעד אוחנה" userId="f12b79656bd25ad4" providerId="LiveId" clId="{BA209161-68C4-409E-B3D2-3EDFA88F1680}" dt="2023-03-16T07:47:38.356" v="2415" actId="1076"/>
          <ac:picMkLst>
            <pc:docMk/>
            <pc:sldMk cId="1420121984" sldId="327"/>
            <ac:picMk id="7" creationId="{944EF3CD-6699-633D-BF05-7699750A9C45}"/>
          </ac:picMkLst>
        </pc:picChg>
      </pc:sldChg>
      <pc:sldChg chg="addSp delSp modSp add mod">
        <pc:chgData name="ליעד אוחנה" userId="f12b79656bd25ad4" providerId="LiveId" clId="{BA209161-68C4-409E-B3D2-3EDFA88F1680}" dt="2023-03-15T11:38:39.811" v="1241"/>
        <pc:sldMkLst>
          <pc:docMk/>
          <pc:sldMk cId="2346130390" sldId="328"/>
        </pc:sldMkLst>
        <pc:spChg chg="mod">
          <ac:chgData name="ליעד אוחנה" userId="f12b79656bd25ad4" providerId="LiveId" clId="{BA209161-68C4-409E-B3D2-3EDFA88F1680}" dt="2023-03-15T11:38:39.811" v="1241"/>
          <ac:spMkLst>
            <pc:docMk/>
            <pc:sldMk cId="2346130390" sldId="328"/>
            <ac:spMk id="3" creationId="{A2F66FEA-9CC6-C6B4-F108-B68BD535B413}"/>
          </ac:spMkLst>
        </pc:spChg>
        <pc:picChg chg="add mod">
          <ac:chgData name="ליעד אוחנה" userId="f12b79656bd25ad4" providerId="LiveId" clId="{BA209161-68C4-409E-B3D2-3EDFA88F1680}" dt="2023-03-13T17:49:46.672" v="1016"/>
          <ac:picMkLst>
            <pc:docMk/>
            <pc:sldMk cId="2346130390" sldId="328"/>
            <ac:picMk id="2" creationId="{9886B5AB-75C8-ACC7-E445-C94EB68F441A}"/>
          </ac:picMkLst>
        </pc:picChg>
        <pc:picChg chg="add mod">
          <ac:chgData name="ליעד אוחנה" userId="f12b79656bd25ad4" providerId="LiveId" clId="{BA209161-68C4-409E-B3D2-3EDFA88F1680}" dt="2023-03-13T17:49:52.213" v="1018" actId="1076"/>
          <ac:picMkLst>
            <pc:docMk/>
            <pc:sldMk cId="2346130390" sldId="328"/>
            <ac:picMk id="4" creationId="{9BAD163F-097B-6AF5-EA20-0BB53C21B6DE}"/>
          </ac:picMkLst>
        </pc:picChg>
        <pc:picChg chg="del">
          <ac:chgData name="ליעד אוחנה" userId="f12b79656bd25ad4" providerId="LiveId" clId="{BA209161-68C4-409E-B3D2-3EDFA88F1680}" dt="2023-03-13T17:49:38.629" v="1014" actId="478"/>
          <ac:picMkLst>
            <pc:docMk/>
            <pc:sldMk cId="2346130390" sldId="328"/>
            <ac:picMk id="1026" creationId="{110BF31E-9B95-06F2-AAA1-6EEF8BB2BDF3}"/>
          </ac:picMkLst>
        </pc:picChg>
      </pc:sldChg>
      <pc:sldChg chg="addSp delSp modSp add mod">
        <pc:chgData name="ליעד אוחנה" userId="f12b79656bd25ad4" providerId="LiveId" clId="{BA209161-68C4-409E-B3D2-3EDFA88F1680}" dt="2023-03-18T08:51:11.644" v="3085" actId="1076"/>
        <pc:sldMkLst>
          <pc:docMk/>
          <pc:sldMk cId="4239371047" sldId="329"/>
        </pc:sldMkLst>
        <pc:spChg chg="mod">
          <ac:chgData name="ליעד אוחנה" userId="f12b79656bd25ad4" providerId="LiveId" clId="{BA209161-68C4-409E-B3D2-3EDFA88F1680}" dt="2023-03-18T08:50:42.172" v="3045" actId="14100"/>
          <ac:spMkLst>
            <pc:docMk/>
            <pc:sldMk cId="4239371047" sldId="329"/>
            <ac:spMk id="2" creationId="{6DC91E22-38AE-EEB2-763E-E9727945E7DE}"/>
          </ac:spMkLst>
        </pc:spChg>
        <pc:spChg chg="mod">
          <ac:chgData name="ליעד אוחנה" userId="f12b79656bd25ad4" providerId="LiveId" clId="{BA209161-68C4-409E-B3D2-3EDFA88F1680}" dt="2023-03-13T17:51:51.672" v="1029" actId="20577"/>
          <ac:spMkLst>
            <pc:docMk/>
            <pc:sldMk cId="4239371047" sldId="329"/>
            <ac:spMk id="3" creationId="{A2F66FEA-9CC6-C6B4-F108-B68BD535B413}"/>
          </ac:spMkLst>
        </pc:spChg>
        <pc:spChg chg="add del mod">
          <ac:chgData name="ליעד אוחנה" userId="f12b79656bd25ad4" providerId="LiveId" clId="{BA209161-68C4-409E-B3D2-3EDFA88F1680}" dt="2023-03-18T08:50:24.474" v="2990"/>
          <ac:spMkLst>
            <pc:docMk/>
            <pc:sldMk cId="4239371047" sldId="329"/>
            <ac:spMk id="4" creationId="{8C809518-02B2-ED93-BDA5-A7C4E9AA2124}"/>
          </ac:spMkLst>
        </pc:spChg>
        <pc:spChg chg="del">
          <ac:chgData name="ליעד אוחנה" userId="f12b79656bd25ad4" providerId="LiveId" clId="{BA209161-68C4-409E-B3D2-3EDFA88F1680}" dt="2023-03-18T08:50:06.217" v="2984" actId="478"/>
          <ac:spMkLst>
            <pc:docMk/>
            <pc:sldMk cId="4239371047" sldId="329"/>
            <ac:spMk id="5" creationId="{4E611CA1-C63C-35D6-B7FD-CD11A21C6AE5}"/>
          </ac:spMkLst>
        </pc:spChg>
        <pc:spChg chg="del">
          <ac:chgData name="ליעד אוחנה" userId="f12b79656bd25ad4" providerId="LiveId" clId="{BA209161-68C4-409E-B3D2-3EDFA88F1680}" dt="2023-03-13T17:52:59.672" v="1090" actId="478"/>
          <ac:spMkLst>
            <pc:docMk/>
            <pc:sldMk cId="4239371047" sldId="329"/>
            <ac:spMk id="6" creationId="{A1BEC839-18C5-E657-0089-02333FA00B31}"/>
          </ac:spMkLst>
        </pc:spChg>
        <pc:spChg chg="add del mod">
          <ac:chgData name="ליעד אוחנה" userId="f12b79656bd25ad4" providerId="LiveId" clId="{BA209161-68C4-409E-B3D2-3EDFA88F1680}" dt="2023-03-18T08:50:24.474" v="2990"/>
          <ac:spMkLst>
            <pc:docMk/>
            <pc:sldMk cId="4239371047" sldId="329"/>
            <ac:spMk id="6" creationId="{FBF5A5D6-95D1-7BCF-608B-FEEC4C2F6271}"/>
          </ac:spMkLst>
        </pc:spChg>
        <pc:spChg chg="del">
          <ac:chgData name="ליעד אוחנה" userId="f12b79656bd25ad4" providerId="LiveId" clId="{BA209161-68C4-409E-B3D2-3EDFA88F1680}" dt="2023-03-13T17:53:00.131" v="1091" actId="478"/>
          <ac:spMkLst>
            <pc:docMk/>
            <pc:sldMk cId="4239371047" sldId="329"/>
            <ac:spMk id="8" creationId="{84A209BA-E7AD-6FCC-B4E3-526A17DA66E9}"/>
          </ac:spMkLst>
        </pc:spChg>
        <pc:spChg chg="add del mod">
          <ac:chgData name="ליעד אוחנה" userId="f12b79656bd25ad4" providerId="LiveId" clId="{BA209161-68C4-409E-B3D2-3EDFA88F1680}" dt="2023-03-18T08:50:24.474" v="2990"/>
          <ac:spMkLst>
            <pc:docMk/>
            <pc:sldMk cId="4239371047" sldId="329"/>
            <ac:spMk id="8" creationId="{978BA6B1-AE02-9DA3-08B5-B93E23085907}"/>
          </ac:spMkLst>
        </pc:spChg>
        <pc:spChg chg="add del mod">
          <ac:chgData name="ליעד אוחנה" userId="f12b79656bd25ad4" providerId="LiveId" clId="{BA209161-68C4-409E-B3D2-3EDFA88F1680}" dt="2023-03-18T08:50:24.474" v="2990"/>
          <ac:spMkLst>
            <pc:docMk/>
            <pc:sldMk cId="4239371047" sldId="329"/>
            <ac:spMk id="11" creationId="{64D154FC-152D-EEDC-579A-05273B208CF7}"/>
          </ac:spMkLst>
        </pc:spChg>
        <pc:spChg chg="add mod">
          <ac:chgData name="ליעד אוחנה" userId="f12b79656bd25ad4" providerId="LiveId" clId="{BA209161-68C4-409E-B3D2-3EDFA88F1680}" dt="2023-03-18T08:50:53.261" v="3082" actId="1036"/>
          <ac:spMkLst>
            <pc:docMk/>
            <pc:sldMk cId="4239371047" sldId="329"/>
            <ac:spMk id="12" creationId="{47F2BD2D-8B67-5993-F7E1-76F6E260F92A}"/>
          </ac:spMkLst>
        </pc:spChg>
        <pc:spChg chg="add mod">
          <ac:chgData name="ליעד אוחנה" userId="f12b79656bd25ad4" providerId="LiveId" clId="{BA209161-68C4-409E-B3D2-3EDFA88F1680}" dt="2023-03-18T08:50:53.261" v="3082" actId="1036"/>
          <ac:spMkLst>
            <pc:docMk/>
            <pc:sldMk cId="4239371047" sldId="329"/>
            <ac:spMk id="13" creationId="{ED8A7C73-2E7C-4E2E-7513-AEDC9CD2C47C}"/>
          </ac:spMkLst>
        </pc:spChg>
        <pc:spChg chg="add mod">
          <ac:chgData name="ליעד אוחנה" userId="f12b79656bd25ad4" providerId="LiveId" clId="{BA209161-68C4-409E-B3D2-3EDFA88F1680}" dt="2023-03-18T08:51:01.971" v="3084" actId="1076"/>
          <ac:spMkLst>
            <pc:docMk/>
            <pc:sldMk cId="4239371047" sldId="329"/>
            <ac:spMk id="15" creationId="{9FA088AA-9C4C-FA34-4AB6-FC3CC7DE31CE}"/>
          </ac:spMkLst>
        </pc:spChg>
        <pc:spChg chg="add mod">
          <ac:chgData name="ליעד אוחנה" userId="f12b79656bd25ad4" providerId="LiveId" clId="{BA209161-68C4-409E-B3D2-3EDFA88F1680}" dt="2023-03-18T08:51:11.644" v="3085" actId="1076"/>
          <ac:spMkLst>
            <pc:docMk/>
            <pc:sldMk cId="4239371047" sldId="329"/>
            <ac:spMk id="17" creationId="{032D1840-2C20-E902-9095-856702793332}"/>
          </ac:spMkLst>
        </pc:spChg>
        <pc:spChg chg="del">
          <ac:chgData name="ליעד אוחנה" userId="f12b79656bd25ad4" providerId="LiveId" clId="{BA209161-68C4-409E-B3D2-3EDFA88F1680}" dt="2023-03-18T08:50:04.745" v="2983" actId="478"/>
          <ac:spMkLst>
            <pc:docMk/>
            <pc:sldMk cId="4239371047" sldId="329"/>
            <ac:spMk id="19" creationId="{82AD3085-C703-AD35-1AA5-F61764454889}"/>
          </ac:spMkLst>
        </pc:spChg>
        <pc:spChg chg="del mod">
          <ac:chgData name="ליעד אוחנה" userId="f12b79656bd25ad4" providerId="LiveId" clId="{BA209161-68C4-409E-B3D2-3EDFA88F1680}" dt="2023-03-18T08:50:06.705" v="2985" actId="478"/>
          <ac:spMkLst>
            <pc:docMk/>
            <pc:sldMk cId="4239371047" sldId="329"/>
            <ac:spMk id="20" creationId="{D295D97E-3E23-EF54-7E36-EF9B61C432A6}"/>
          </ac:spMkLst>
        </pc:spChg>
        <pc:cxnChg chg="add del mod">
          <ac:chgData name="ליעד אוחנה" userId="f12b79656bd25ad4" providerId="LiveId" clId="{BA209161-68C4-409E-B3D2-3EDFA88F1680}" dt="2023-03-18T08:50:24.474" v="2990"/>
          <ac:cxnSpMkLst>
            <pc:docMk/>
            <pc:sldMk cId="4239371047" sldId="329"/>
            <ac:cxnSpMk id="7" creationId="{52196814-7FF0-65F4-F310-6751B715933C}"/>
          </ac:cxnSpMkLst>
        </pc:cxnChg>
        <pc:cxnChg chg="add del mod">
          <ac:chgData name="ליעד אוחנה" userId="f12b79656bd25ad4" providerId="LiveId" clId="{BA209161-68C4-409E-B3D2-3EDFA88F1680}" dt="2023-03-18T08:50:24.474" v="2990"/>
          <ac:cxnSpMkLst>
            <pc:docMk/>
            <pc:sldMk cId="4239371047" sldId="329"/>
            <ac:cxnSpMk id="9" creationId="{9F4239D7-7C53-1C49-6424-9D641AAED73B}"/>
          </ac:cxnSpMkLst>
        </pc:cxnChg>
        <pc:cxnChg chg="mod">
          <ac:chgData name="ליעד אוחנה" userId="f12b79656bd25ad4" providerId="LiveId" clId="{BA209161-68C4-409E-B3D2-3EDFA88F1680}" dt="2023-03-18T08:50:43.474" v="3046" actId="1076"/>
          <ac:cxnSpMkLst>
            <pc:docMk/>
            <pc:sldMk cId="4239371047" sldId="329"/>
            <ac:cxnSpMk id="10" creationId="{9054B832-E805-6DB6-31E8-CF56EDCF1919}"/>
          </ac:cxnSpMkLst>
        </pc:cxnChg>
        <pc:cxnChg chg="add mod">
          <ac:chgData name="ליעד אוחנה" userId="f12b79656bd25ad4" providerId="LiveId" clId="{BA209161-68C4-409E-B3D2-3EDFA88F1680}" dt="2023-03-18T08:50:53.261" v="3082" actId="1036"/>
          <ac:cxnSpMkLst>
            <pc:docMk/>
            <pc:sldMk cId="4239371047" sldId="329"/>
            <ac:cxnSpMk id="14" creationId="{F5199CC0-79E6-C39D-17C3-53347555BDBF}"/>
          </ac:cxnSpMkLst>
        </pc:cxnChg>
        <pc:cxnChg chg="del">
          <ac:chgData name="ליעד אוחנה" userId="f12b79656bd25ad4" providerId="LiveId" clId="{BA209161-68C4-409E-B3D2-3EDFA88F1680}" dt="2023-03-13T17:53:04.828" v="1093" actId="478"/>
          <ac:cxnSpMkLst>
            <pc:docMk/>
            <pc:sldMk cId="4239371047" sldId="329"/>
            <ac:cxnSpMk id="16" creationId="{2226B6D8-C2A3-6179-CDA7-5993E52F252B}"/>
          </ac:cxnSpMkLst>
        </pc:cxnChg>
        <pc:cxnChg chg="add mod">
          <ac:chgData name="ליעד אוחנה" userId="f12b79656bd25ad4" providerId="LiveId" clId="{BA209161-68C4-409E-B3D2-3EDFA88F1680}" dt="2023-03-18T08:50:59.280" v="3083" actId="14100"/>
          <ac:cxnSpMkLst>
            <pc:docMk/>
            <pc:sldMk cId="4239371047" sldId="329"/>
            <ac:cxnSpMk id="16" creationId="{E6C43D05-3126-06E9-79DC-4D1157727787}"/>
          </ac:cxnSpMkLst>
        </pc:cxnChg>
        <pc:cxnChg chg="del mod">
          <ac:chgData name="ליעד אוחנה" userId="f12b79656bd25ad4" providerId="LiveId" clId="{BA209161-68C4-409E-B3D2-3EDFA88F1680}" dt="2023-03-18T08:50:07.740" v="2986" actId="478"/>
          <ac:cxnSpMkLst>
            <pc:docMk/>
            <pc:sldMk cId="4239371047" sldId="329"/>
            <ac:cxnSpMk id="18" creationId="{BA761CB3-DCCC-8D89-2701-89C7FF8FFB79}"/>
          </ac:cxnSpMkLst>
        </pc:cxnChg>
        <pc:cxnChg chg="del">
          <ac:chgData name="ליעד אוחנה" userId="f12b79656bd25ad4" providerId="LiveId" clId="{BA209161-68C4-409E-B3D2-3EDFA88F1680}" dt="2023-03-13T17:53:05.560" v="1094" actId="478"/>
          <ac:cxnSpMkLst>
            <pc:docMk/>
            <pc:sldMk cId="4239371047" sldId="329"/>
            <ac:cxnSpMk id="24" creationId="{45AF28EF-F6ED-B834-8D14-3D388055C27A}"/>
          </ac:cxnSpMkLst>
        </pc:cxnChg>
      </pc:sldChg>
      <pc:sldChg chg="addSp delSp modSp add del mod">
        <pc:chgData name="ליעד אוחנה" userId="f12b79656bd25ad4" providerId="LiveId" clId="{BA209161-68C4-409E-B3D2-3EDFA88F1680}" dt="2023-03-18T08:51:16.055" v="3086" actId="2696"/>
        <pc:sldMkLst>
          <pc:docMk/>
          <pc:sldMk cId="1193093186" sldId="330"/>
        </pc:sldMkLst>
        <pc:spChg chg="del mod">
          <ac:chgData name="ליעד אוחנה" userId="f12b79656bd25ad4" providerId="LiveId" clId="{BA209161-68C4-409E-B3D2-3EDFA88F1680}" dt="2023-03-18T08:50:16.768" v="2988" actId="21"/>
          <ac:spMkLst>
            <pc:docMk/>
            <pc:sldMk cId="1193093186" sldId="330"/>
            <ac:spMk id="2" creationId="{6DC91E22-38AE-EEB2-763E-E9727945E7DE}"/>
          </ac:spMkLst>
        </pc:spChg>
        <pc:spChg chg="del">
          <ac:chgData name="ליעד אוחנה" userId="f12b79656bd25ad4" providerId="LiveId" clId="{BA209161-68C4-409E-B3D2-3EDFA88F1680}" dt="2023-03-18T08:50:16.768" v="2988" actId="21"/>
          <ac:spMkLst>
            <pc:docMk/>
            <pc:sldMk cId="1193093186" sldId="330"/>
            <ac:spMk id="5" creationId="{4E611CA1-C63C-35D6-B7FD-CD11A21C6AE5}"/>
          </ac:spMkLst>
        </pc:spChg>
        <pc:spChg chg="del">
          <ac:chgData name="ליעד אוחנה" userId="f12b79656bd25ad4" providerId="LiveId" clId="{BA209161-68C4-409E-B3D2-3EDFA88F1680}" dt="2023-03-13T17:52:42.082" v="1084" actId="478"/>
          <ac:spMkLst>
            <pc:docMk/>
            <pc:sldMk cId="1193093186" sldId="330"/>
            <ac:spMk id="6" creationId="{A1BEC839-18C5-E657-0089-02333FA00B31}"/>
          </ac:spMkLst>
        </pc:spChg>
        <pc:spChg chg="del">
          <ac:chgData name="ליעד אוחנה" userId="f12b79656bd25ad4" providerId="LiveId" clId="{BA209161-68C4-409E-B3D2-3EDFA88F1680}" dt="2023-03-13T17:52:41.514" v="1083" actId="478"/>
          <ac:spMkLst>
            <pc:docMk/>
            <pc:sldMk cId="1193093186" sldId="330"/>
            <ac:spMk id="8" creationId="{84A209BA-E7AD-6FCC-B4E3-526A17DA66E9}"/>
          </ac:spMkLst>
        </pc:spChg>
        <pc:spChg chg="add del mod">
          <ac:chgData name="ליעד אוחנה" userId="f12b79656bd25ad4" providerId="LiveId" clId="{BA209161-68C4-409E-B3D2-3EDFA88F1680}" dt="2023-03-18T08:50:16.768" v="2988" actId="21"/>
          <ac:spMkLst>
            <pc:docMk/>
            <pc:sldMk cId="1193093186" sldId="330"/>
            <ac:spMk id="9" creationId="{585594A8-7E7F-7887-8EED-4CAC9A87CBC8}"/>
          </ac:spMkLst>
        </pc:spChg>
        <pc:spChg chg="del">
          <ac:chgData name="ליעד אוחנה" userId="f12b79656bd25ad4" providerId="LiveId" clId="{BA209161-68C4-409E-B3D2-3EDFA88F1680}" dt="2023-03-18T08:50:13.530" v="2987" actId="478"/>
          <ac:spMkLst>
            <pc:docMk/>
            <pc:sldMk cId="1193093186" sldId="330"/>
            <ac:spMk id="19" creationId="{82AD3085-C703-AD35-1AA5-F61764454889}"/>
          </ac:spMkLst>
        </pc:spChg>
        <pc:spChg chg="del mod">
          <ac:chgData name="ליעד אוחנה" userId="f12b79656bd25ad4" providerId="LiveId" clId="{BA209161-68C4-409E-B3D2-3EDFA88F1680}" dt="2023-03-18T08:50:16.768" v="2988" actId="21"/>
          <ac:spMkLst>
            <pc:docMk/>
            <pc:sldMk cId="1193093186" sldId="330"/>
            <ac:spMk id="20" creationId="{D295D97E-3E23-EF54-7E36-EF9B61C432A6}"/>
          </ac:spMkLst>
        </pc:spChg>
        <pc:cxnChg chg="del">
          <ac:chgData name="ליעד אוחנה" userId="f12b79656bd25ad4" providerId="LiveId" clId="{BA209161-68C4-409E-B3D2-3EDFA88F1680}" dt="2023-03-18T08:50:16.768" v="2988" actId="21"/>
          <ac:cxnSpMkLst>
            <pc:docMk/>
            <pc:sldMk cId="1193093186" sldId="330"/>
            <ac:cxnSpMk id="10" creationId="{9054B832-E805-6DB6-31E8-CF56EDCF1919}"/>
          </ac:cxnSpMkLst>
        </pc:cxnChg>
        <pc:cxnChg chg="del">
          <ac:chgData name="ליעד אוחנה" userId="f12b79656bd25ad4" providerId="LiveId" clId="{BA209161-68C4-409E-B3D2-3EDFA88F1680}" dt="2023-03-13T17:52:43.096" v="1085" actId="478"/>
          <ac:cxnSpMkLst>
            <pc:docMk/>
            <pc:sldMk cId="1193093186" sldId="330"/>
            <ac:cxnSpMk id="16" creationId="{2226B6D8-C2A3-6179-CDA7-5993E52F252B}"/>
          </ac:cxnSpMkLst>
        </pc:cxnChg>
        <pc:cxnChg chg="del">
          <ac:chgData name="ליעד אוחנה" userId="f12b79656bd25ad4" providerId="LiveId" clId="{BA209161-68C4-409E-B3D2-3EDFA88F1680}" dt="2023-03-13T17:52:43.641" v="1086" actId="478"/>
          <ac:cxnSpMkLst>
            <pc:docMk/>
            <pc:sldMk cId="1193093186" sldId="330"/>
            <ac:cxnSpMk id="18" creationId="{BA761CB3-DCCC-8D89-2701-89C7FF8FFB79}"/>
          </ac:cxnSpMkLst>
        </pc:cxnChg>
        <pc:cxnChg chg="del mod">
          <ac:chgData name="ליעד אוחנה" userId="f12b79656bd25ad4" providerId="LiveId" clId="{BA209161-68C4-409E-B3D2-3EDFA88F1680}" dt="2023-03-18T08:50:16.768" v="2988" actId="21"/>
          <ac:cxnSpMkLst>
            <pc:docMk/>
            <pc:sldMk cId="1193093186" sldId="330"/>
            <ac:cxnSpMk id="24" creationId="{45AF28EF-F6ED-B834-8D14-3D388055C27A}"/>
          </ac:cxnSpMkLst>
        </pc:cxnChg>
      </pc:sldChg>
      <pc:sldChg chg="addSp delSp modSp new mod ord">
        <pc:chgData name="ליעד אוחנה" userId="f12b79656bd25ad4" providerId="LiveId" clId="{BA209161-68C4-409E-B3D2-3EDFA88F1680}" dt="2023-03-16T10:27:45.900" v="2883" actId="20577"/>
        <pc:sldMkLst>
          <pc:docMk/>
          <pc:sldMk cId="2489027025" sldId="331"/>
        </pc:sldMkLst>
        <pc:spChg chg="mod">
          <ac:chgData name="ליעד אוחנה" userId="f12b79656bd25ad4" providerId="LiveId" clId="{BA209161-68C4-409E-B3D2-3EDFA88F1680}" dt="2023-03-16T10:27:45.900" v="2883" actId="20577"/>
          <ac:spMkLst>
            <pc:docMk/>
            <pc:sldMk cId="2489027025" sldId="331"/>
            <ac:spMk id="2" creationId="{04B8BD8B-DC62-B4B6-9436-C96CBCF6097E}"/>
          </ac:spMkLst>
        </pc:spChg>
        <pc:picChg chg="add del">
          <ac:chgData name="ליעד אוחנה" userId="f12b79656bd25ad4" providerId="LiveId" clId="{BA209161-68C4-409E-B3D2-3EDFA88F1680}" dt="2023-03-15T11:15:20.845" v="1144" actId="478"/>
          <ac:picMkLst>
            <pc:docMk/>
            <pc:sldMk cId="2489027025" sldId="331"/>
            <ac:picMk id="4" creationId="{AFC6442F-EDB4-2E71-591C-63C44697C6CC}"/>
          </ac:picMkLst>
        </pc:picChg>
        <pc:picChg chg="add mod">
          <ac:chgData name="ליעד אוחנה" userId="f12b79656bd25ad4" providerId="LiveId" clId="{BA209161-68C4-409E-B3D2-3EDFA88F1680}" dt="2023-03-15T11:17:52.748" v="1167" actId="14100"/>
          <ac:picMkLst>
            <pc:docMk/>
            <pc:sldMk cId="2489027025" sldId="331"/>
            <ac:picMk id="6" creationId="{2EF5B437-DD15-E760-BEFC-3D757061E0CF}"/>
          </ac:picMkLst>
        </pc:picChg>
        <pc:picChg chg="add mod">
          <ac:chgData name="ליעד אוחנה" userId="f12b79656bd25ad4" providerId="LiveId" clId="{BA209161-68C4-409E-B3D2-3EDFA88F1680}" dt="2023-03-15T11:36:40.623" v="1217" actId="1076"/>
          <ac:picMkLst>
            <pc:docMk/>
            <pc:sldMk cId="2489027025" sldId="331"/>
            <ac:picMk id="8" creationId="{4307E988-31BB-C6F1-BE5C-59B3340AC3AC}"/>
          </ac:picMkLst>
        </pc:picChg>
        <pc:picChg chg="add mod">
          <ac:chgData name="ליעד אוחנה" userId="f12b79656bd25ad4" providerId="LiveId" clId="{BA209161-68C4-409E-B3D2-3EDFA88F1680}" dt="2023-03-15T11:36:39.691" v="1216" actId="1076"/>
          <ac:picMkLst>
            <pc:docMk/>
            <pc:sldMk cId="2489027025" sldId="331"/>
            <ac:picMk id="10" creationId="{7491D6A1-25BC-D7F2-0C5C-D605662FE191}"/>
          </ac:picMkLst>
        </pc:picChg>
        <pc:picChg chg="add mod">
          <ac:chgData name="ליעד אוחנה" userId="f12b79656bd25ad4" providerId="LiveId" clId="{BA209161-68C4-409E-B3D2-3EDFA88F1680}" dt="2023-03-15T11:36:41.572" v="1218" actId="1076"/>
          <ac:picMkLst>
            <pc:docMk/>
            <pc:sldMk cId="2489027025" sldId="331"/>
            <ac:picMk id="12" creationId="{0528082C-B755-12FD-A402-F2BAB974F0AC}"/>
          </ac:picMkLst>
        </pc:picChg>
        <pc:picChg chg="add mod">
          <ac:chgData name="ליעד אוחנה" userId="f12b79656bd25ad4" providerId="LiveId" clId="{BA209161-68C4-409E-B3D2-3EDFA88F1680}" dt="2023-03-15T12:07:45.384" v="1245" actId="1076"/>
          <ac:picMkLst>
            <pc:docMk/>
            <pc:sldMk cId="2489027025" sldId="331"/>
            <ac:picMk id="14" creationId="{134A4AEB-3834-1178-AD49-2CDF6CD40675}"/>
          </ac:picMkLst>
        </pc:picChg>
      </pc:sldChg>
      <pc:sldChg chg="addSp delSp modSp add mod ord">
        <pc:chgData name="ליעד אוחנה" userId="f12b79656bd25ad4" providerId="LiveId" clId="{BA209161-68C4-409E-B3D2-3EDFA88F1680}" dt="2023-03-16T10:28:39.972" v="2885"/>
        <pc:sldMkLst>
          <pc:docMk/>
          <pc:sldMk cId="1046838702" sldId="332"/>
        </pc:sldMkLst>
        <pc:spChg chg="del">
          <ac:chgData name="ליעד אוחנה" userId="f12b79656bd25ad4" providerId="LiveId" clId="{BA209161-68C4-409E-B3D2-3EDFA88F1680}" dt="2023-03-15T16:58:24.693" v="1655" actId="478"/>
          <ac:spMkLst>
            <pc:docMk/>
            <pc:sldMk cId="1046838702" sldId="332"/>
            <ac:spMk id="2" creationId="{23AC0BD4-38DD-DC19-9926-B1F1F70CF3E3}"/>
          </ac:spMkLst>
        </pc:spChg>
        <pc:spChg chg="mod">
          <ac:chgData name="ליעד אוחנה" userId="f12b79656bd25ad4" providerId="LiveId" clId="{BA209161-68C4-409E-B3D2-3EDFA88F1680}" dt="2023-03-15T16:58:36.930" v="1673" actId="20577"/>
          <ac:spMkLst>
            <pc:docMk/>
            <pc:sldMk cId="1046838702" sldId="332"/>
            <ac:spMk id="3" creationId="{A2F66FEA-9CC6-C6B4-F108-B68BD535B413}"/>
          </ac:spMkLst>
        </pc:spChg>
        <pc:spChg chg="add del mod">
          <ac:chgData name="ליעד אוחנה" userId="f12b79656bd25ad4" providerId="LiveId" clId="{BA209161-68C4-409E-B3D2-3EDFA88F1680}" dt="2023-03-15T17:01:40.397" v="1677" actId="478"/>
          <ac:spMkLst>
            <pc:docMk/>
            <pc:sldMk cId="1046838702" sldId="332"/>
            <ac:spMk id="4" creationId="{4BFED12D-E634-C0B9-A421-4F2FA1F60BDD}"/>
          </ac:spMkLst>
        </pc:spChg>
        <pc:spChg chg="add mod">
          <ac:chgData name="ליעד אוחנה" userId="f12b79656bd25ad4" providerId="LiveId" clId="{BA209161-68C4-409E-B3D2-3EDFA88F1680}" dt="2023-03-15T17:13:06.457" v="1783" actId="1076"/>
          <ac:spMkLst>
            <pc:docMk/>
            <pc:sldMk cId="1046838702" sldId="332"/>
            <ac:spMk id="5" creationId="{A2970876-C623-1431-DEAA-26323C858A9E}"/>
          </ac:spMkLst>
        </pc:spChg>
        <pc:spChg chg="add mod">
          <ac:chgData name="ליעד אוחנה" userId="f12b79656bd25ad4" providerId="LiveId" clId="{BA209161-68C4-409E-B3D2-3EDFA88F1680}" dt="2023-03-16T07:20:13.667" v="2414" actId="20577"/>
          <ac:spMkLst>
            <pc:docMk/>
            <pc:sldMk cId="1046838702" sldId="332"/>
            <ac:spMk id="7" creationId="{D09E9C59-3F39-2C0D-89FD-B963256A87EE}"/>
          </ac:spMkLst>
        </pc:spChg>
        <pc:picChg chg="add del mod">
          <ac:chgData name="ליעד אוחנה" userId="f12b79656bd25ad4" providerId="LiveId" clId="{BA209161-68C4-409E-B3D2-3EDFA88F1680}" dt="2023-03-16T09:26:07.035" v="2731" actId="478"/>
          <ac:picMkLst>
            <pc:docMk/>
            <pc:sldMk cId="1046838702" sldId="332"/>
            <ac:picMk id="4" creationId="{BA8F2ED1-532D-1B65-DF14-0805C83DE678}"/>
          </ac:picMkLst>
        </pc:picChg>
        <pc:picChg chg="add mod">
          <ac:chgData name="ליעד אוחנה" userId="f12b79656bd25ad4" providerId="LiveId" clId="{BA209161-68C4-409E-B3D2-3EDFA88F1680}" dt="2023-03-16T09:26:16.147" v="2736" actId="1076"/>
          <ac:picMkLst>
            <pc:docMk/>
            <pc:sldMk cId="1046838702" sldId="332"/>
            <ac:picMk id="8" creationId="{32AAC0A4-0DCD-D61A-F8F3-E796B57C741E}"/>
          </ac:picMkLst>
        </pc:picChg>
        <pc:picChg chg="del">
          <ac:chgData name="ליעד אוחנה" userId="f12b79656bd25ad4" providerId="LiveId" clId="{BA209161-68C4-409E-B3D2-3EDFA88F1680}" dt="2023-03-15T16:58:21.258" v="1654" actId="478"/>
          <ac:picMkLst>
            <pc:docMk/>
            <pc:sldMk cId="1046838702" sldId="332"/>
            <ac:picMk id="1026" creationId="{110BF31E-9B95-06F2-AAA1-6EEF8BB2BDF3}"/>
          </ac:picMkLst>
        </pc:picChg>
        <pc:cxnChg chg="del">
          <ac:chgData name="ליעד אוחנה" userId="f12b79656bd25ad4" providerId="LiveId" clId="{BA209161-68C4-409E-B3D2-3EDFA88F1680}" dt="2023-03-15T16:58:25.349" v="1656" actId="478"/>
          <ac:cxnSpMkLst>
            <pc:docMk/>
            <pc:sldMk cId="1046838702" sldId="332"/>
            <ac:cxnSpMk id="6" creationId="{A1547471-86DA-D12E-A2F8-32E7C86DF0EC}"/>
          </ac:cxnSpMkLst>
        </pc:cxnChg>
      </pc:sldChg>
      <pc:sldChg chg="addSp delSp modSp add del mod">
        <pc:chgData name="ליעד אוחנה" userId="f12b79656bd25ad4" providerId="LiveId" clId="{BA209161-68C4-409E-B3D2-3EDFA88F1680}" dt="2023-03-16T10:51:28.011" v="2902" actId="2696"/>
        <pc:sldMkLst>
          <pc:docMk/>
          <pc:sldMk cId="1285763023" sldId="333"/>
        </pc:sldMkLst>
        <pc:spChg chg="del">
          <ac:chgData name="ליעד אוחנה" userId="f12b79656bd25ad4" providerId="LiveId" clId="{BA209161-68C4-409E-B3D2-3EDFA88F1680}" dt="2023-03-15T17:17:01.513" v="1787" actId="478"/>
          <ac:spMkLst>
            <pc:docMk/>
            <pc:sldMk cId="1285763023" sldId="333"/>
            <ac:spMk id="2" creationId="{23AC0BD4-38DD-DC19-9926-B1F1F70CF3E3}"/>
          </ac:spMkLst>
        </pc:spChg>
        <pc:spChg chg="mod">
          <ac:chgData name="ליעד אוחנה" userId="f12b79656bd25ad4" providerId="LiveId" clId="{BA209161-68C4-409E-B3D2-3EDFA88F1680}" dt="2023-03-15T17:17:21.500" v="1806" actId="20577"/>
          <ac:spMkLst>
            <pc:docMk/>
            <pc:sldMk cId="1285763023" sldId="333"/>
            <ac:spMk id="3" creationId="{A2F66FEA-9CC6-C6B4-F108-B68BD535B413}"/>
          </ac:spMkLst>
        </pc:spChg>
        <pc:spChg chg="add mod">
          <ac:chgData name="ליעד אוחנה" userId="f12b79656bd25ad4" providerId="LiveId" clId="{BA209161-68C4-409E-B3D2-3EDFA88F1680}" dt="2023-03-16T08:12:37.110" v="2527" actId="20577"/>
          <ac:spMkLst>
            <pc:docMk/>
            <pc:sldMk cId="1285763023" sldId="333"/>
            <ac:spMk id="4" creationId="{043612EB-FACB-FD08-68A4-8F44B3E4A443}"/>
          </ac:spMkLst>
        </pc:spChg>
        <pc:picChg chg="add mod">
          <ac:chgData name="ליעד אוחנה" userId="f12b79656bd25ad4" providerId="LiveId" clId="{BA209161-68C4-409E-B3D2-3EDFA88F1680}" dt="2023-03-16T09:09:46.374" v="2703" actId="1076"/>
          <ac:picMkLst>
            <pc:docMk/>
            <pc:sldMk cId="1285763023" sldId="333"/>
            <ac:picMk id="2" creationId="{C9E36BD7-DA30-F9AE-8CA0-BCCAC0913CA5}"/>
          </ac:picMkLst>
        </pc:picChg>
        <pc:picChg chg="add del mod">
          <ac:chgData name="ליעד אוחנה" userId="f12b79656bd25ad4" providerId="LiveId" clId="{BA209161-68C4-409E-B3D2-3EDFA88F1680}" dt="2023-03-16T10:51:18.882" v="2899" actId="21"/>
          <ac:picMkLst>
            <pc:docMk/>
            <pc:sldMk cId="1285763023" sldId="333"/>
            <ac:picMk id="6" creationId="{08AE53DA-CB7B-2125-8202-8C350F32FE7C}"/>
          </ac:picMkLst>
        </pc:picChg>
        <pc:picChg chg="del">
          <ac:chgData name="ליעד אוחנה" userId="f12b79656bd25ad4" providerId="LiveId" clId="{BA209161-68C4-409E-B3D2-3EDFA88F1680}" dt="2023-03-15T17:16:58.111" v="1786" actId="478"/>
          <ac:picMkLst>
            <pc:docMk/>
            <pc:sldMk cId="1285763023" sldId="333"/>
            <ac:picMk id="1026" creationId="{110BF31E-9B95-06F2-AAA1-6EEF8BB2BDF3}"/>
          </ac:picMkLst>
        </pc:picChg>
        <pc:cxnChg chg="del">
          <ac:chgData name="ליעד אוחנה" userId="f12b79656bd25ad4" providerId="LiveId" clId="{BA209161-68C4-409E-B3D2-3EDFA88F1680}" dt="2023-03-15T17:17:02.047" v="1788" actId="478"/>
          <ac:cxnSpMkLst>
            <pc:docMk/>
            <pc:sldMk cId="1285763023" sldId="333"/>
            <ac:cxnSpMk id="6" creationId="{A1547471-86DA-D12E-A2F8-32E7C86DF0EC}"/>
          </ac:cxnSpMkLst>
        </pc:cxnChg>
      </pc:sldChg>
      <pc:sldChg chg="addSp modSp add mod ord">
        <pc:chgData name="ליעד אוחנה" userId="f12b79656bd25ad4" providerId="LiveId" clId="{BA209161-68C4-409E-B3D2-3EDFA88F1680}" dt="2023-03-16T09:12:40.504" v="2725" actId="1076"/>
        <pc:sldMkLst>
          <pc:docMk/>
          <pc:sldMk cId="3322131815" sldId="334"/>
        </pc:sldMkLst>
        <pc:spChg chg="mod">
          <ac:chgData name="ליעד אוחנה" userId="f12b79656bd25ad4" providerId="LiveId" clId="{BA209161-68C4-409E-B3D2-3EDFA88F1680}" dt="2023-03-15T17:20:20.027" v="1823" actId="20577"/>
          <ac:spMkLst>
            <pc:docMk/>
            <pc:sldMk cId="3322131815" sldId="334"/>
            <ac:spMk id="3" creationId="{A2F66FEA-9CC6-C6B4-F108-B68BD535B413}"/>
          </ac:spMkLst>
        </pc:spChg>
        <pc:spChg chg="mod">
          <ac:chgData name="ליעד אוחנה" userId="f12b79656bd25ad4" providerId="LiveId" clId="{BA209161-68C4-409E-B3D2-3EDFA88F1680}" dt="2023-03-15T17:20:28.502" v="1842" actId="20577"/>
          <ac:spMkLst>
            <pc:docMk/>
            <pc:sldMk cId="3322131815" sldId="334"/>
            <ac:spMk id="4" creationId="{043612EB-FACB-FD08-68A4-8F44B3E4A443}"/>
          </ac:spMkLst>
        </pc:spChg>
        <pc:picChg chg="add mod">
          <ac:chgData name="ליעד אוחנה" userId="f12b79656bd25ad4" providerId="LiveId" clId="{BA209161-68C4-409E-B3D2-3EDFA88F1680}" dt="2023-03-16T09:12:34.793" v="2722" actId="1076"/>
          <ac:picMkLst>
            <pc:docMk/>
            <pc:sldMk cId="3322131815" sldId="334"/>
            <ac:picMk id="5" creationId="{A294ED13-199E-A9A6-C36E-867BE9652167}"/>
          </ac:picMkLst>
        </pc:picChg>
        <pc:picChg chg="add mod">
          <ac:chgData name="ליעד אוחנה" userId="f12b79656bd25ad4" providerId="LiveId" clId="{BA209161-68C4-409E-B3D2-3EDFA88F1680}" dt="2023-03-16T09:12:40.504" v="2725" actId="1076"/>
          <ac:picMkLst>
            <pc:docMk/>
            <pc:sldMk cId="3322131815" sldId="334"/>
            <ac:picMk id="7" creationId="{E124CCDB-5C3A-0840-EB31-2BB4FA619F4E}"/>
          </ac:picMkLst>
        </pc:picChg>
      </pc:sldChg>
      <pc:sldChg chg="addSp delSp modSp add mod">
        <pc:chgData name="ליעד אוחנה" userId="f12b79656bd25ad4" providerId="LiveId" clId="{BA209161-68C4-409E-B3D2-3EDFA88F1680}" dt="2023-03-18T08:49:17.960" v="2981" actId="1076"/>
        <pc:sldMkLst>
          <pc:docMk/>
          <pc:sldMk cId="1753192707" sldId="335"/>
        </pc:sldMkLst>
        <pc:spChg chg="add del">
          <ac:chgData name="ליעד אוחנה" userId="f12b79656bd25ad4" providerId="LiveId" clId="{BA209161-68C4-409E-B3D2-3EDFA88F1680}" dt="2023-03-18T08:46:46.893" v="2945"/>
          <ac:spMkLst>
            <pc:docMk/>
            <pc:sldMk cId="1753192707" sldId="335"/>
            <ac:spMk id="2" creationId="{58D40AB2-0140-D3C5-0D2A-E1884AF947B7}"/>
          </ac:spMkLst>
        </pc:spChg>
        <pc:spChg chg="mod">
          <ac:chgData name="ליעד אוחנה" userId="f12b79656bd25ad4" providerId="LiveId" clId="{BA209161-68C4-409E-B3D2-3EDFA88F1680}" dt="2023-03-16T09:38:12.627" v="2758" actId="115"/>
          <ac:spMkLst>
            <pc:docMk/>
            <pc:sldMk cId="1753192707" sldId="335"/>
            <ac:spMk id="3" creationId="{A2F66FEA-9CC6-C6B4-F108-B68BD535B413}"/>
          </ac:spMkLst>
        </pc:spChg>
        <pc:spChg chg="mod">
          <ac:chgData name="ליעד אוחנה" userId="f12b79656bd25ad4" providerId="LiveId" clId="{BA209161-68C4-409E-B3D2-3EDFA88F1680}" dt="2023-03-18T08:49:12.879" v="2980" actId="1076"/>
          <ac:spMkLst>
            <pc:docMk/>
            <pc:sldMk cId="1753192707" sldId="335"/>
            <ac:spMk id="4" creationId="{043612EB-FACB-FD08-68A4-8F44B3E4A443}"/>
          </ac:spMkLst>
        </pc:spChg>
        <pc:spChg chg="add mod">
          <ac:chgData name="ליעד אוחנה" userId="f12b79656bd25ad4" providerId="LiveId" clId="{BA209161-68C4-409E-B3D2-3EDFA88F1680}" dt="2023-03-18T08:49:17.960" v="2981" actId="1076"/>
          <ac:spMkLst>
            <pc:docMk/>
            <pc:sldMk cId="1753192707" sldId="335"/>
            <ac:spMk id="6" creationId="{5BB506B8-5D5C-DA7E-838B-9CAB5ACD953C}"/>
          </ac:spMkLst>
        </pc:spChg>
        <pc:picChg chg="add mod">
          <ac:chgData name="ליעד אוחנה" userId="f12b79656bd25ad4" providerId="LiveId" clId="{BA209161-68C4-409E-B3D2-3EDFA88F1680}" dt="2023-03-16T10:15:50.157" v="2833" actId="1076"/>
          <ac:picMkLst>
            <pc:docMk/>
            <pc:sldMk cId="1753192707" sldId="335"/>
            <ac:picMk id="5" creationId="{0F93E222-1F00-BED7-4436-140CE83C76A9}"/>
          </ac:picMkLst>
        </pc:picChg>
        <pc:picChg chg="add mod">
          <ac:chgData name="ליעד אוחנה" userId="f12b79656bd25ad4" providerId="LiveId" clId="{BA209161-68C4-409E-B3D2-3EDFA88F1680}" dt="2023-03-16T10:51:21.995" v="2901" actId="1076"/>
          <ac:picMkLst>
            <pc:docMk/>
            <pc:sldMk cId="1753192707" sldId="335"/>
            <ac:picMk id="7" creationId="{CBBE05BE-6E9B-8167-0432-7501901B0EA3}"/>
          </ac:picMkLst>
        </pc:picChg>
      </pc:sldChg>
      <pc:sldChg chg="addSp modSp add mod">
        <pc:chgData name="ליעד אוחנה" userId="f12b79656bd25ad4" providerId="LiveId" clId="{BA209161-68C4-409E-B3D2-3EDFA88F1680}" dt="2023-03-18T08:49:37.546" v="2982" actId="20577"/>
        <pc:sldMkLst>
          <pc:docMk/>
          <pc:sldMk cId="1121387866" sldId="336"/>
        </pc:sldMkLst>
        <pc:spChg chg="mod">
          <ac:chgData name="ליעד אוחנה" userId="f12b79656bd25ad4" providerId="LiveId" clId="{BA209161-68C4-409E-B3D2-3EDFA88F1680}" dt="2023-03-16T10:51:39.197" v="2903" actId="20577"/>
          <ac:spMkLst>
            <pc:docMk/>
            <pc:sldMk cId="1121387866" sldId="336"/>
            <ac:spMk id="3" creationId="{A2F66FEA-9CC6-C6B4-F108-B68BD535B413}"/>
          </ac:spMkLst>
        </pc:spChg>
        <pc:spChg chg="mod">
          <ac:chgData name="ליעד אוחנה" userId="f12b79656bd25ad4" providerId="LiveId" clId="{BA209161-68C4-409E-B3D2-3EDFA88F1680}" dt="2023-03-18T08:49:37.546" v="2982" actId="20577"/>
          <ac:spMkLst>
            <pc:docMk/>
            <pc:sldMk cId="1121387866" sldId="336"/>
            <ac:spMk id="4" creationId="{043612EB-FACB-FD08-68A4-8F44B3E4A443}"/>
          </ac:spMkLst>
        </pc:spChg>
        <pc:picChg chg="add mod">
          <ac:chgData name="ליעד אוחנה" userId="f12b79656bd25ad4" providerId="LiveId" clId="{BA209161-68C4-409E-B3D2-3EDFA88F1680}" dt="2023-03-16T09:10:45.107" v="2711" actId="1076"/>
          <ac:picMkLst>
            <pc:docMk/>
            <pc:sldMk cId="1121387866" sldId="336"/>
            <ac:picMk id="2" creationId="{96AD7643-92C7-F7D3-6CEC-E830E4C5DBF0}"/>
          </ac:picMkLst>
        </pc:picChg>
      </pc:sldChg>
      <pc:sldChg chg="addSp modSp add mod">
        <pc:chgData name="ליעד אוחנה" userId="f12b79656bd25ad4" providerId="LiveId" clId="{BA209161-68C4-409E-B3D2-3EDFA88F1680}" dt="2023-03-16T10:58:17.740" v="2927" actId="20577"/>
        <pc:sldMkLst>
          <pc:docMk/>
          <pc:sldMk cId="1856685286" sldId="337"/>
        </pc:sldMkLst>
        <pc:spChg chg="add mod">
          <ac:chgData name="ליעד אוחנה" userId="f12b79656bd25ad4" providerId="LiveId" clId="{BA209161-68C4-409E-B3D2-3EDFA88F1680}" dt="2023-03-15T17:25:32.590" v="2284"/>
          <ac:spMkLst>
            <pc:docMk/>
            <pc:sldMk cId="1856685286" sldId="337"/>
            <ac:spMk id="2" creationId="{F42ED0CC-8EA6-AAC2-5266-44BAB1962DB3}"/>
          </ac:spMkLst>
        </pc:spChg>
        <pc:spChg chg="mod">
          <ac:chgData name="ליעד אוחנה" userId="f12b79656bd25ad4" providerId="LiveId" clId="{BA209161-68C4-409E-B3D2-3EDFA88F1680}" dt="2023-03-15T17:24:27.631" v="2243" actId="20577"/>
          <ac:spMkLst>
            <pc:docMk/>
            <pc:sldMk cId="1856685286" sldId="337"/>
            <ac:spMk id="3" creationId="{A2F66FEA-9CC6-C6B4-F108-B68BD535B413}"/>
          </ac:spMkLst>
        </pc:spChg>
        <pc:spChg chg="mod">
          <ac:chgData name="ליעד אוחנה" userId="f12b79656bd25ad4" providerId="LiveId" clId="{BA209161-68C4-409E-B3D2-3EDFA88F1680}" dt="2023-03-16T10:17:59.585" v="2864" actId="20577"/>
          <ac:spMkLst>
            <pc:docMk/>
            <pc:sldMk cId="1856685286" sldId="337"/>
            <ac:spMk id="4" creationId="{043612EB-FACB-FD08-68A4-8F44B3E4A443}"/>
          </ac:spMkLst>
        </pc:spChg>
        <pc:spChg chg="add mod">
          <ac:chgData name="ליעד אוחנה" userId="f12b79656bd25ad4" providerId="LiveId" clId="{BA209161-68C4-409E-B3D2-3EDFA88F1680}" dt="2023-03-16T10:58:17.740" v="2927" actId="20577"/>
          <ac:spMkLst>
            <pc:docMk/>
            <pc:sldMk cId="1856685286" sldId="337"/>
            <ac:spMk id="5" creationId="{E96B28AF-CF2C-E8A4-F434-BEB9F03F08D3}"/>
          </ac:spMkLst>
        </pc:spChg>
        <pc:picChg chg="add mod">
          <ac:chgData name="ליעד אוחנה" userId="f12b79656bd25ad4" providerId="LiveId" clId="{BA209161-68C4-409E-B3D2-3EDFA88F1680}" dt="2023-03-16T09:11:18.458" v="2715" actId="1076"/>
          <ac:picMkLst>
            <pc:docMk/>
            <pc:sldMk cId="1856685286" sldId="337"/>
            <ac:picMk id="7" creationId="{DCAC2168-6236-7EBB-7B8C-9B4BB25E3DD6}"/>
          </ac:picMkLst>
        </pc:picChg>
        <pc:picChg chg="add mod">
          <ac:chgData name="ליעד אוחנה" userId="f12b79656bd25ad4" providerId="LiveId" clId="{BA209161-68C4-409E-B3D2-3EDFA88F1680}" dt="2023-03-16T09:11:42.197" v="2718" actId="14100"/>
          <ac:picMkLst>
            <pc:docMk/>
            <pc:sldMk cId="1856685286" sldId="337"/>
            <ac:picMk id="9" creationId="{33AA9A67-357A-36EF-616C-58535529AA9A}"/>
          </ac:picMkLst>
        </pc:picChg>
      </pc:sldChg>
      <pc:sldChg chg="addSp delSp modSp add mod">
        <pc:chgData name="ליעד אוחנה" userId="f12b79656bd25ad4" providerId="LiveId" clId="{BA209161-68C4-409E-B3D2-3EDFA88F1680}" dt="2023-03-18T08:52:11.062" v="3089" actId="1076"/>
        <pc:sldMkLst>
          <pc:docMk/>
          <pc:sldMk cId="2272019003" sldId="338"/>
        </pc:sldMkLst>
        <pc:spChg chg="mod">
          <ac:chgData name="ליעד אוחנה" userId="f12b79656bd25ad4" providerId="LiveId" clId="{BA209161-68C4-409E-B3D2-3EDFA88F1680}" dt="2023-03-15T17:27:42.800" v="2344" actId="20577"/>
          <ac:spMkLst>
            <pc:docMk/>
            <pc:sldMk cId="2272019003" sldId="338"/>
            <ac:spMk id="3" creationId="{A2F66FEA-9CC6-C6B4-F108-B68BD535B413}"/>
          </ac:spMkLst>
        </pc:spChg>
        <pc:picChg chg="del">
          <ac:chgData name="ליעד אוחנה" userId="f12b79656bd25ad4" providerId="LiveId" clId="{BA209161-68C4-409E-B3D2-3EDFA88F1680}" dt="2023-03-15T17:27:37.815" v="2339" actId="478"/>
          <ac:picMkLst>
            <pc:docMk/>
            <pc:sldMk cId="2272019003" sldId="338"/>
            <ac:picMk id="2" creationId="{9886B5AB-75C8-ACC7-E445-C94EB68F441A}"/>
          </ac:picMkLst>
        </pc:picChg>
        <pc:picChg chg="add mod">
          <ac:chgData name="ליעד אוחנה" userId="f12b79656bd25ad4" providerId="LiveId" clId="{BA209161-68C4-409E-B3D2-3EDFA88F1680}" dt="2023-03-18T08:52:11.062" v="3089" actId="1076"/>
          <ac:picMkLst>
            <pc:docMk/>
            <pc:sldMk cId="2272019003" sldId="338"/>
            <ac:picMk id="4" creationId="{9083F671-3D1C-58B0-E6A1-664C15D6AB1C}"/>
          </ac:picMkLst>
        </pc:picChg>
        <pc:picChg chg="del">
          <ac:chgData name="ליעד אוחנה" userId="f12b79656bd25ad4" providerId="LiveId" clId="{BA209161-68C4-409E-B3D2-3EDFA88F1680}" dt="2023-03-15T17:27:38.343" v="2340" actId="478"/>
          <ac:picMkLst>
            <pc:docMk/>
            <pc:sldMk cId="2272019003" sldId="338"/>
            <ac:picMk id="4" creationId="{9BAD163F-097B-6AF5-EA20-0BB53C21B6DE}"/>
          </ac:picMkLst>
        </pc:picChg>
        <pc:picChg chg="add del mod">
          <ac:chgData name="ליעד אוחנה" userId="f12b79656bd25ad4" providerId="LiveId" clId="{BA209161-68C4-409E-B3D2-3EDFA88F1680}" dt="2023-03-18T08:52:08.267" v="3087" actId="478"/>
          <ac:picMkLst>
            <pc:docMk/>
            <pc:sldMk cId="2272019003" sldId="338"/>
            <ac:picMk id="5" creationId="{DF3D849E-8B68-D8C2-C7BB-3F47E93CAADC}"/>
          </ac:picMkLst>
        </pc:picChg>
      </pc:sldChg>
      <pc:sldChg chg="addSp delSp modSp add mod">
        <pc:chgData name="ליעד אוחנה" userId="f12b79656bd25ad4" providerId="LiveId" clId="{BA209161-68C4-409E-B3D2-3EDFA88F1680}" dt="2023-03-15T17:28:12.519" v="2356"/>
        <pc:sldMkLst>
          <pc:docMk/>
          <pc:sldMk cId="1177464425" sldId="339"/>
        </pc:sldMkLst>
        <pc:spChg chg="mod">
          <ac:chgData name="ליעד אוחנה" userId="f12b79656bd25ad4" providerId="LiveId" clId="{BA209161-68C4-409E-B3D2-3EDFA88F1680}" dt="2023-03-15T17:28:07.306" v="2355" actId="20577"/>
          <ac:spMkLst>
            <pc:docMk/>
            <pc:sldMk cId="1177464425" sldId="339"/>
            <ac:spMk id="3" creationId="{A2F66FEA-9CC6-C6B4-F108-B68BD535B413}"/>
          </ac:spMkLst>
        </pc:spChg>
        <pc:picChg chg="add mod">
          <ac:chgData name="ליעד אוחנה" userId="f12b79656bd25ad4" providerId="LiveId" clId="{BA209161-68C4-409E-B3D2-3EDFA88F1680}" dt="2023-03-15T17:28:12.519" v="2356"/>
          <ac:picMkLst>
            <pc:docMk/>
            <pc:sldMk cId="1177464425" sldId="339"/>
            <ac:picMk id="2" creationId="{68D45DBE-DB4E-DE57-FFFD-D51B2B3B68E9}"/>
          </ac:picMkLst>
        </pc:picChg>
        <pc:picChg chg="del">
          <ac:chgData name="ליעד אוחנה" userId="f12b79656bd25ad4" providerId="LiveId" clId="{BA209161-68C4-409E-B3D2-3EDFA88F1680}" dt="2023-03-15T17:27:59.680" v="2348" actId="478"/>
          <ac:picMkLst>
            <pc:docMk/>
            <pc:sldMk cId="1177464425" sldId="339"/>
            <ac:picMk id="5" creationId="{DF3D849E-8B68-D8C2-C7BB-3F47E93CAADC}"/>
          </ac:picMkLst>
        </pc:picChg>
      </pc:sldChg>
      <pc:sldChg chg="addSp delSp modSp add mod">
        <pc:chgData name="ליעד אוחנה" userId="f12b79656bd25ad4" providerId="LiveId" clId="{BA209161-68C4-409E-B3D2-3EDFA88F1680}" dt="2023-03-15T17:28:17.660" v="2357"/>
        <pc:sldMkLst>
          <pc:docMk/>
          <pc:sldMk cId="1713393474" sldId="340"/>
        </pc:sldMkLst>
        <pc:spChg chg="mod">
          <ac:chgData name="ליעד אוחנה" userId="f12b79656bd25ad4" providerId="LiveId" clId="{BA209161-68C4-409E-B3D2-3EDFA88F1680}" dt="2023-03-15T17:28:04.555" v="2351" actId="20577"/>
          <ac:spMkLst>
            <pc:docMk/>
            <pc:sldMk cId="1713393474" sldId="340"/>
            <ac:spMk id="3" creationId="{A2F66FEA-9CC6-C6B4-F108-B68BD535B413}"/>
          </ac:spMkLst>
        </pc:spChg>
        <pc:picChg chg="add mod">
          <ac:chgData name="ליעד אוחנה" userId="f12b79656bd25ad4" providerId="LiveId" clId="{BA209161-68C4-409E-B3D2-3EDFA88F1680}" dt="2023-03-15T17:28:17.660" v="2357"/>
          <ac:picMkLst>
            <pc:docMk/>
            <pc:sldMk cId="1713393474" sldId="340"/>
            <ac:picMk id="2" creationId="{6B77D054-1B24-7731-DBCE-BDB542C1980E}"/>
          </ac:picMkLst>
        </pc:picChg>
        <pc:picChg chg="del">
          <ac:chgData name="ליעד אוחנה" userId="f12b79656bd25ad4" providerId="LiveId" clId="{BA209161-68C4-409E-B3D2-3EDFA88F1680}" dt="2023-03-15T17:28:03.477" v="2350" actId="478"/>
          <ac:picMkLst>
            <pc:docMk/>
            <pc:sldMk cId="1713393474" sldId="340"/>
            <ac:picMk id="5" creationId="{DF3D849E-8B68-D8C2-C7BB-3F47E93CAADC}"/>
          </ac:picMkLst>
        </pc:picChg>
      </pc:sldChg>
      <pc:sldChg chg="addSp delSp modSp add mod">
        <pc:chgData name="ליעד אוחנה" userId="f12b79656bd25ad4" providerId="LiveId" clId="{BA209161-68C4-409E-B3D2-3EDFA88F1680}" dt="2023-03-15T17:29:23.255" v="2371" actId="1076"/>
        <pc:sldMkLst>
          <pc:docMk/>
          <pc:sldMk cId="732178622" sldId="341"/>
        </pc:sldMkLst>
        <pc:spChg chg="mod">
          <ac:chgData name="ליעד אוחנה" userId="f12b79656bd25ad4" providerId="LiveId" clId="{BA209161-68C4-409E-B3D2-3EDFA88F1680}" dt="2023-03-15T17:29:23.255" v="2371" actId="1076"/>
          <ac:spMkLst>
            <pc:docMk/>
            <pc:sldMk cId="732178622" sldId="341"/>
            <ac:spMk id="3" creationId="{A2F66FEA-9CC6-C6B4-F108-B68BD535B413}"/>
          </ac:spMkLst>
        </pc:spChg>
        <pc:picChg chg="del">
          <ac:chgData name="ליעד אוחנה" userId="f12b79656bd25ad4" providerId="LiveId" clId="{BA209161-68C4-409E-B3D2-3EDFA88F1680}" dt="2023-03-15T17:28:41.644" v="2361" actId="478"/>
          <ac:picMkLst>
            <pc:docMk/>
            <pc:sldMk cId="732178622" sldId="341"/>
            <ac:picMk id="2" creationId="{6B77D054-1B24-7731-DBCE-BDB542C1980E}"/>
          </ac:picMkLst>
        </pc:picChg>
        <pc:picChg chg="add mod">
          <ac:chgData name="ליעד אוחנה" userId="f12b79656bd25ad4" providerId="LiveId" clId="{BA209161-68C4-409E-B3D2-3EDFA88F1680}" dt="2023-03-15T17:29:13.001" v="2369" actId="1076"/>
          <ac:picMkLst>
            <pc:docMk/>
            <pc:sldMk cId="732178622" sldId="341"/>
            <ac:picMk id="4" creationId="{9E71A1AC-0BBF-41F1-E9BA-85E5AA04EF6F}"/>
          </ac:picMkLst>
        </pc:picChg>
        <pc:picChg chg="add mod">
          <ac:chgData name="ליעד אוחנה" userId="f12b79656bd25ad4" providerId="LiveId" clId="{BA209161-68C4-409E-B3D2-3EDFA88F1680}" dt="2023-03-15T17:29:04.154" v="2367" actId="1076"/>
          <ac:picMkLst>
            <pc:docMk/>
            <pc:sldMk cId="732178622" sldId="341"/>
            <ac:picMk id="5" creationId="{A158BC81-784E-30B5-0449-48F898DD0A3B}"/>
          </ac:picMkLst>
        </pc:picChg>
        <pc:picChg chg="add mod">
          <ac:chgData name="ליעד אוחנה" userId="f12b79656bd25ad4" providerId="LiveId" clId="{BA209161-68C4-409E-B3D2-3EDFA88F1680}" dt="2023-03-15T17:29:19.285" v="2370" actId="1076"/>
          <ac:picMkLst>
            <pc:docMk/>
            <pc:sldMk cId="732178622" sldId="341"/>
            <ac:picMk id="6" creationId="{4D0DDB37-A527-6893-EBE6-A1EAF613BBC0}"/>
          </ac:picMkLst>
        </pc:picChg>
      </pc:sldChg>
      <pc:sldChg chg="addSp delSp modSp add mod ord">
        <pc:chgData name="ליעד אוחנה" userId="f12b79656bd25ad4" providerId="LiveId" clId="{BA209161-68C4-409E-B3D2-3EDFA88F1680}" dt="2023-03-16T10:19:49.197" v="2866"/>
        <pc:sldMkLst>
          <pc:docMk/>
          <pc:sldMk cId="55803399" sldId="342"/>
        </pc:sldMkLst>
        <pc:spChg chg="del">
          <ac:chgData name="ליעד אוחנה" userId="f12b79656bd25ad4" providerId="LiveId" clId="{BA209161-68C4-409E-B3D2-3EDFA88F1680}" dt="2023-03-16T07:48:58.483" v="2423" actId="478"/>
          <ac:spMkLst>
            <pc:docMk/>
            <pc:sldMk cId="55803399" sldId="342"/>
            <ac:spMk id="3" creationId="{A2F66FEA-9CC6-C6B4-F108-B68BD535B413}"/>
          </ac:spMkLst>
        </pc:spChg>
        <pc:spChg chg="del">
          <ac:chgData name="ליעד אוחנה" userId="f12b79656bd25ad4" providerId="LiveId" clId="{BA209161-68C4-409E-B3D2-3EDFA88F1680}" dt="2023-03-16T07:49:00.865" v="2424" actId="478"/>
          <ac:spMkLst>
            <pc:docMk/>
            <pc:sldMk cId="55803399" sldId="342"/>
            <ac:spMk id="4" creationId="{043612EB-FACB-FD08-68A4-8F44B3E4A443}"/>
          </ac:spMkLst>
        </pc:spChg>
        <pc:spChg chg="add mod">
          <ac:chgData name="ליעד אוחנה" userId="f12b79656bd25ad4" providerId="LiveId" clId="{BA209161-68C4-409E-B3D2-3EDFA88F1680}" dt="2023-03-16T07:54:24.878" v="2505" actId="20577"/>
          <ac:spMkLst>
            <pc:docMk/>
            <pc:sldMk cId="55803399" sldId="342"/>
            <ac:spMk id="5" creationId="{CD901E92-3B6D-95F5-D93C-C9B0C83E5F32}"/>
          </ac:spMkLst>
        </pc:spChg>
        <pc:graphicFrameChg chg="add del mod modGraphic">
          <ac:chgData name="ליעד אוחנה" userId="f12b79656bd25ad4" providerId="LiveId" clId="{BA209161-68C4-409E-B3D2-3EDFA88F1680}" dt="2023-03-16T07:50:30.440" v="2443" actId="478"/>
          <ac:graphicFrameMkLst>
            <pc:docMk/>
            <pc:sldMk cId="55803399" sldId="342"/>
            <ac:graphicFrameMk id="6" creationId="{A9D057E4-EE92-C270-97E9-94D6582DE50E}"/>
          </ac:graphicFrameMkLst>
        </pc:graphicFrameChg>
        <pc:graphicFrameChg chg="add mod modGraphic">
          <ac:chgData name="ליעד אוחנה" userId="f12b79656bd25ad4" providerId="LiveId" clId="{BA209161-68C4-409E-B3D2-3EDFA88F1680}" dt="2023-03-16T07:55:00.179" v="2516" actId="2162"/>
          <ac:graphicFrameMkLst>
            <pc:docMk/>
            <pc:sldMk cId="55803399" sldId="342"/>
            <ac:graphicFrameMk id="7" creationId="{1AC6374D-F8EA-539E-901E-2A8C3C822C7B}"/>
          </ac:graphicFrameMkLst>
        </pc:graphicFrameChg>
      </pc:sldChg>
      <pc:sldChg chg="new del">
        <pc:chgData name="ליעד אוחנה" userId="f12b79656bd25ad4" providerId="LiveId" clId="{BA209161-68C4-409E-B3D2-3EDFA88F1680}" dt="2023-03-16T07:48:51.948" v="2421" actId="2696"/>
        <pc:sldMkLst>
          <pc:docMk/>
          <pc:sldMk cId="92552313" sldId="34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B720C8-0F1F-4769-A95D-E70485508E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CA3493-3CF0-479D-887E-326CB01F42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4AB01-33F2-4890-81BC-94568158DB71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946B1-632D-4B59-8997-E7256A57DB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78952-9C23-4261-888C-BF86D1BD58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2911A-3904-4D85-962F-6F98C8B80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19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1FE1C-4583-464C-A55A-21C1E43289BC}" type="datetimeFigureOut">
              <a:rPr lang="en-US" smtClean="0"/>
              <a:t>3/18/2023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E016B1-64B9-4977-910A-9D16CD902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739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871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07130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:a16="http://schemas.microsoft.com/office/drawing/2014/main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4352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5674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6977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534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B98B3-4E64-43C2-EB91-90B7FCD35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627F23-A5A2-C0F8-25E7-E66ADC2D0B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19390-A884-A175-FB23-0F5F76A6E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0BBE6-AC0A-3449-910D-A9F430C1575E}" type="datetimeFigureOut">
              <a:rPr lang="en-IL" smtClean="0"/>
              <a:t>03/18/2023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5CC38-F9C0-1882-6F48-061AA9E26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01A5F-0EDF-7CE2-B6FF-ED662ECBB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C16A0-7DC9-964A-8CC0-6C351AD50DB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45646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6D4DB-46DB-9644-9C61-4AFF86145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83A512-5D04-B521-E9D3-FD83D996E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0BBE6-AC0A-3449-910D-A9F430C1575E}" type="datetimeFigureOut">
              <a:rPr lang="en-IL" smtClean="0"/>
              <a:t>03/18/2023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778F2C-996B-E959-C31A-D886534A1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927191-51B8-DFC0-6BE0-21A43DD29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C16A0-7DC9-964A-8CC0-6C351AD50DB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851168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35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Quality levels knob button. Wireframe hand turning a quality level knob to the maximum position. Quality Improvement Concept. Vector illustration - 130589564">
            <a:extLst>
              <a:ext uri="{FF2B5EF4-FFF2-40B4-BE49-F238E27FC236}">
                <a16:creationId xmlns:a16="http://schemas.microsoft.com/office/drawing/2014/main" id="{3E2D03B3-18BD-59F3-7F59-01AFFCC6FF4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3" b="10746"/>
          <a:stretch/>
        </p:blipFill>
        <p:spPr bwMode="auto">
          <a:xfrm>
            <a:off x="-19788" y="0"/>
            <a:ext cx="12211788" cy="534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171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3" name="Picture 4" descr="Ness - Logos | Corum Group">
            <a:extLst>
              <a:ext uri="{FF2B5EF4-FFF2-40B4-BE49-F238E27FC236}">
                <a16:creationId xmlns:a16="http://schemas.microsoft.com/office/drawing/2014/main" id="{FDAE3FA6-37D9-2DE1-6F27-87FB9001EF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5653" y="88616"/>
            <a:ext cx="2452064" cy="122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406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917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544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754" r:id="rId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2" r:id="rId3"/>
    <p:sldLayoutId id="2147483736" r:id="rId4"/>
    <p:sldLayoutId id="2147483737" r:id="rId5"/>
    <p:sldLayoutId id="2147483740" r:id="rId6"/>
    <p:sldLayoutId id="2147483739" r:id="rId7"/>
    <p:sldLayoutId id="2147483744" r:id="rId8"/>
    <p:sldLayoutId id="2147483745" r:id="rId9"/>
    <p:sldLayoutId id="2147483748" r:id="rId10"/>
    <p:sldLayoutId id="2147483749" r:id="rId11"/>
    <p:sldLayoutId id="2147483750" r:id="rId12"/>
    <p:sldLayoutId id="2147483755" r:id="rId13"/>
    <p:sldLayoutId id="2147483756" r:id="rId1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localhost:63342/rafael-ness-bootcamp/pytest_html_report.html?_ijt=3grrp0v0kop8jj6gb7ev3vgcop&amp;_ij_reload=RELOAD_ON_SAVE#dashboard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25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50F8743-FFB4-4FAE-8605-DEE70EC88649}"/>
              </a:ext>
            </a:extLst>
          </p:cNvPr>
          <p:cNvSpPr/>
          <p:nvPr/>
        </p:nvSpPr>
        <p:spPr>
          <a:xfrm>
            <a:off x="0" y="510363"/>
            <a:ext cx="12191999" cy="206835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8000"/>
                </a:schemeClr>
              </a:gs>
              <a:gs pos="27000">
                <a:schemeClr val="accent1">
                  <a:alpha val="52000"/>
                </a:schemeClr>
              </a:gs>
              <a:gs pos="86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618977" y="682896"/>
            <a:ext cx="8985376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rgbClr val="002060"/>
                </a:solidFill>
                <a:cs typeface="Arial" pitchFamily="34" charset="0"/>
              </a:rPr>
              <a:t>QA – Final Project</a:t>
            </a:r>
          </a:p>
          <a:p>
            <a:r>
              <a:rPr lang="en-US" altLang="ko-KR" sz="5400" b="1" dirty="0">
                <a:solidFill>
                  <a:srgbClr val="002060"/>
                </a:solidFill>
                <a:cs typeface="Arial" pitchFamily="34" charset="0"/>
              </a:rPr>
              <a:t>Orders Microservice Team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943970" y="6095625"/>
            <a:ext cx="4496327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eShopOnContainers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by Microsoft</a:t>
            </a:r>
          </a:p>
          <a:p>
            <a:r>
              <a:rPr lang="en-US" altLang="ko-KR" sz="1200" i="1" dirty="0">
                <a:solidFill>
                  <a:srgbClr val="002060"/>
                </a:solidFill>
                <a:cs typeface="Arial" pitchFamily="34" charset="0"/>
              </a:rPr>
              <a:t>https://github.com/dotnet-architecture/eShopOnContainers</a:t>
            </a:r>
            <a:endParaRPr lang="ko-KR" altLang="en-US" sz="1200" i="1" dirty="0">
              <a:solidFill>
                <a:srgbClr val="002060"/>
              </a:solidFill>
              <a:cs typeface="Arial" pitchFamily="34" charset="0"/>
            </a:endParaRPr>
          </a:p>
        </p:txBody>
      </p:sp>
      <p:pic>
        <p:nvPicPr>
          <p:cNvPr id="1028" name="Picture 4" descr="Ness - Logos | Corum Group">
            <a:extLst>
              <a:ext uri="{FF2B5EF4-FFF2-40B4-BE49-F238E27FC236}">
                <a16:creationId xmlns:a16="http://schemas.microsoft.com/office/drawing/2014/main" id="{DAB89C25-87F0-A39A-ACCD-BC4F1B2D9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220" y="947043"/>
            <a:ext cx="2452064" cy="122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397E679A-D51A-6B00-7A14-FFD4A0A3EC1B}"/>
              </a:ext>
            </a:extLst>
          </p:cNvPr>
          <p:cNvGrpSpPr/>
          <p:nvPr/>
        </p:nvGrpSpPr>
        <p:grpSpPr>
          <a:xfrm>
            <a:off x="769234" y="2967717"/>
            <a:ext cx="4539748" cy="3031844"/>
            <a:chOff x="271089" y="3429000"/>
            <a:chExt cx="4539748" cy="303184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C003981-8FEF-F5DC-AD4B-C68237DF4110}"/>
                </a:ext>
              </a:extLst>
            </p:cNvPr>
            <p:cNvGrpSpPr/>
            <p:nvPr/>
          </p:nvGrpSpPr>
          <p:grpSpPr>
            <a:xfrm>
              <a:off x="271089" y="3429000"/>
              <a:ext cx="4539748" cy="3031844"/>
              <a:chOff x="4098364" y="1571764"/>
              <a:chExt cx="7301609" cy="4397082"/>
            </a:xfrm>
          </p:grpSpPr>
          <p:grpSp>
            <p:nvGrpSpPr>
              <p:cNvPr id="12" name="Graphic 55">
                <a:extLst>
                  <a:ext uri="{FF2B5EF4-FFF2-40B4-BE49-F238E27FC236}">
                    <a16:creationId xmlns:a16="http://schemas.microsoft.com/office/drawing/2014/main" id="{58967EC5-1A98-85F7-9116-00052D73AF7A}"/>
                  </a:ext>
                </a:extLst>
              </p:cNvPr>
              <p:cNvGrpSpPr/>
              <p:nvPr/>
            </p:nvGrpSpPr>
            <p:grpSpPr>
              <a:xfrm>
                <a:off x="4910815" y="1571764"/>
                <a:ext cx="5616422" cy="3644404"/>
                <a:chOff x="5769768" y="3217068"/>
                <a:chExt cx="651510" cy="422754"/>
              </a:xfrm>
            </p:grpSpPr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4BF32F49-9D83-8A36-577D-3CA2C6F3C66E}"/>
                    </a:ext>
                  </a:extLst>
                </p:cNvPr>
                <p:cNvSpPr/>
                <p:nvPr/>
              </p:nvSpPr>
              <p:spPr>
                <a:xfrm>
                  <a:off x="5769768" y="3217068"/>
                  <a:ext cx="647700" cy="419100"/>
                </a:xfrm>
                <a:custGeom>
                  <a:avLst/>
                  <a:gdLst>
                    <a:gd name="connsiteX0" fmla="*/ 639604 w 647700"/>
                    <a:gd name="connsiteY0" fmla="*/ 417671 h 419100"/>
                    <a:gd name="connsiteX1" fmla="*/ 14764 w 647700"/>
                    <a:gd name="connsiteY1" fmla="*/ 417671 h 419100"/>
                    <a:gd name="connsiteX2" fmla="*/ 7144 w 647700"/>
                    <a:gd name="connsiteY2" fmla="*/ 410051 h 419100"/>
                    <a:gd name="connsiteX3" fmla="*/ 7144 w 647700"/>
                    <a:gd name="connsiteY3" fmla="*/ 38576 h 419100"/>
                    <a:gd name="connsiteX4" fmla="*/ 37624 w 647700"/>
                    <a:gd name="connsiteY4" fmla="*/ 7144 h 419100"/>
                    <a:gd name="connsiteX5" fmla="*/ 616744 w 647700"/>
                    <a:gd name="connsiteY5" fmla="*/ 7144 h 419100"/>
                    <a:gd name="connsiteX6" fmla="*/ 647224 w 647700"/>
                    <a:gd name="connsiteY6" fmla="*/ 37624 h 419100"/>
                    <a:gd name="connsiteX7" fmla="*/ 647224 w 647700"/>
                    <a:gd name="connsiteY7" fmla="*/ 409099 h 419100"/>
                    <a:gd name="connsiteX8" fmla="*/ 639604 w 647700"/>
                    <a:gd name="connsiteY8" fmla="*/ 417671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47700" h="419100">
                      <a:moveTo>
                        <a:pt x="639604" y="417671"/>
                      </a:moveTo>
                      <a:lnTo>
                        <a:pt x="14764" y="417671"/>
                      </a:lnTo>
                      <a:cubicBezTo>
                        <a:pt x="10954" y="417671"/>
                        <a:pt x="7144" y="413861"/>
                        <a:pt x="7144" y="410051"/>
                      </a:cubicBezTo>
                      <a:lnTo>
                        <a:pt x="7144" y="38576"/>
                      </a:lnTo>
                      <a:cubicBezTo>
                        <a:pt x="7144" y="20479"/>
                        <a:pt x="20479" y="7144"/>
                        <a:pt x="37624" y="7144"/>
                      </a:cubicBezTo>
                      <a:lnTo>
                        <a:pt x="616744" y="7144"/>
                      </a:lnTo>
                      <a:cubicBezTo>
                        <a:pt x="633889" y="7144"/>
                        <a:pt x="647224" y="20479"/>
                        <a:pt x="647224" y="37624"/>
                      </a:cubicBezTo>
                      <a:lnTo>
                        <a:pt x="647224" y="409099"/>
                      </a:lnTo>
                      <a:cubicBezTo>
                        <a:pt x="647224" y="413861"/>
                        <a:pt x="643414" y="417671"/>
                        <a:pt x="639604" y="417671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0D78C87A-3F65-B3AD-59C9-E1B3EA7C51EF}"/>
                    </a:ext>
                  </a:extLst>
                </p:cNvPr>
                <p:cNvSpPr/>
                <p:nvPr/>
              </p:nvSpPr>
              <p:spPr>
                <a:xfrm>
                  <a:off x="5773578" y="3220722"/>
                  <a:ext cx="647700" cy="419100"/>
                </a:xfrm>
                <a:custGeom>
                  <a:avLst/>
                  <a:gdLst>
                    <a:gd name="connsiteX0" fmla="*/ 631984 w 647700"/>
                    <a:gd name="connsiteY0" fmla="*/ 412909 h 419100"/>
                    <a:gd name="connsiteX1" fmla="*/ 14764 w 647700"/>
                    <a:gd name="connsiteY1" fmla="*/ 412909 h 419100"/>
                    <a:gd name="connsiteX2" fmla="*/ 7144 w 647700"/>
                    <a:gd name="connsiteY2" fmla="*/ 405289 h 419100"/>
                    <a:gd name="connsiteX3" fmla="*/ 7144 w 647700"/>
                    <a:gd name="connsiteY3" fmla="*/ 34766 h 419100"/>
                    <a:gd name="connsiteX4" fmla="*/ 34766 w 647700"/>
                    <a:gd name="connsiteY4" fmla="*/ 7144 h 419100"/>
                    <a:gd name="connsiteX5" fmla="*/ 612934 w 647700"/>
                    <a:gd name="connsiteY5" fmla="*/ 7144 h 419100"/>
                    <a:gd name="connsiteX6" fmla="*/ 640556 w 647700"/>
                    <a:gd name="connsiteY6" fmla="*/ 34766 h 419100"/>
                    <a:gd name="connsiteX7" fmla="*/ 640556 w 647700"/>
                    <a:gd name="connsiteY7" fmla="*/ 405289 h 419100"/>
                    <a:gd name="connsiteX8" fmla="*/ 631984 w 647700"/>
                    <a:gd name="connsiteY8" fmla="*/ 412909 h 41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47700" h="419100">
                      <a:moveTo>
                        <a:pt x="631984" y="412909"/>
                      </a:moveTo>
                      <a:lnTo>
                        <a:pt x="14764" y="412909"/>
                      </a:lnTo>
                      <a:cubicBezTo>
                        <a:pt x="10954" y="412909"/>
                        <a:pt x="7144" y="409099"/>
                        <a:pt x="7144" y="405289"/>
                      </a:cubicBezTo>
                      <a:lnTo>
                        <a:pt x="7144" y="34766"/>
                      </a:lnTo>
                      <a:cubicBezTo>
                        <a:pt x="7144" y="19526"/>
                        <a:pt x="19526" y="7144"/>
                        <a:pt x="34766" y="7144"/>
                      </a:cubicBezTo>
                      <a:lnTo>
                        <a:pt x="612934" y="7144"/>
                      </a:lnTo>
                      <a:cubicBezTo>
                        <a:pt x="628174" y="7144"/>
                        <a:pt x="640556" y="19526"/>
                        <a:pt x="640556" y="34766"/>
                      </a:cubicBezTo>
                      <a:lnTo>
                        <a:pt x="640556" y="405289"/>
                      </a:lnTo>
                      <a:cubicBezTo>
                        <a:pt x="639604" y="410051"/>
                        <a:pt x="635794" y="412909"/>
                        <a:pt x="631984" y="412909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5B40100D-B99D-109C-A4D1-3FFA6EF13B50}"/>
                  </a:ext>
                </a:extLst>
              </p:cNvPr>
              <p:cNvSpPr/>
              <p:nvPr/>
            </p:nvSpPr>
            <p:spPr>
              <a:xfrm>
                <a:off x="5130280" y="1781416"/>
                <a:ext cx="5163280" cy="3278273"/>
              </a:xfrm>
              <a:custGeom>
                <a:avLst/>
                <a:gdLst>
                  <a:gd name="connsiteX0" fmla="*/ 7144 w 600075"/>
                  <a:gd name="connsiteY0" fmla="*/ 7144 h 381000"/>
                  <a:gd name="connsiteX1" fmla="*/ 597694 w 600075"/>
                  <a:gd name="connsiteY1" fmla="*/ 7144 h 381000"/>
                  <a:gd name="connsiteX2" fmla="*/ 597694 w 600075"/>
                  <a:gd name="connsiteY2" fmla="*/ 376714 h 381000"/>
                  <a:gd name="connsiteX3" fmla="*/ 7144 w 600075"/>
                  <a:gd name="connsiteY3" fmla="*/ 376714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0075" h="381000">
                    <a:moveTo>
                      <a:pt x="7144" y="7144"/>
                    </a:moveTo>
                    <a:lnTo>
                      <a:pt x="597694" y="7144"/>
                    </a:lnTo>
                    <a:lnTo>
                      <a:pt x="597694" y="376714"/>
                    </a:lnTo>
                    <a:lnTo>
                      <a:pt x="7144" y="376714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33980FB-4919-6D8D-C268-AD72C41F3442}"/>
                  </a:ext>
                </a:extLst>
              </p:cNvPr>
              <p:cNvSpPr/>
              <p:nvPr/>
            </p:nvSpPr>
            <p:spPr>
              <a:xfrm>
                <a:off x="5210103" y="5108863"/>
                <a:ext cx="4999367" cy="245870"/>
              </a:xfrm>
              <a:custGeom>
                <a:avLst/>
                <a:gdLst>
                  <a:gd name="connsiteX0" fmla="*/ 553174 w 581025"/>
                  <a:gd name="connsiteY0" fmla="*/ 7144 h 28575"/>
                  <a:gd name="connsiteX1" fmla="*/ 574129 w 581025"/>
                  <a:gd name="connsiteY1" fmla="*/ 23336 h 28575"/>
                  <a:gd name="connsiteX2" fmla="*/ 574129 w 581025"/>
                  <a:gd name="connsiteY2" fmla="*/ 30004 h 28575"/>
                  <a:gd name="connsiteX3" fmla="*/ 19774 w 581025"/>
                  <a:gd name="connsiteY3" fmla="*/ 30004 h 28575"/>
                  <a:gd name="connsiteX4" fmla="*/ 8344 w 581025"/>
                  <a:gd name="connsiteY4" fmla="*/ 26194 h 28575"/>
                  <a:gd name="connsiteX5" fmla="*/ 35014 w 581025"/>
                  <a:gd name="connsiteY5" fmla="*/ 7144 h 28575"/>
                  <a:gd name="connsiteX6" fmla="*/ 553174 w 581025"/>
                  <a:gd name="connsiteY6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1025" h="28575">
                    <a:moveTo>
                      <a:pt x="553174" y="7144"/>
                    </a:moveTo>
                    <a:cubicBezTo>
                      <a:pt x="553174" y="7144"/>
                      <a:pt x="566509" y="16669"/>
                      <a:pt x="574129" y="23336"/>
                    </a:cubicBezTo>
                    <a:cubicBezTo>
                      <a:pt x="581749" y="30004"/>
                      <a:pt x="574129" y="30004"/>
                      <a:pt x="574129" y="30004"/>
                    </a:cubicBezTo>
                    <a:cubicBezTo>
                      <a:pt x="574129" y="30004"/>
                      <a:pt x="37871" y="30004"/>
                      <a:pt x="19774" y="30004"/>
                    </a:cubicBezTo>
                    <a:cubicBezTo>
                      <a:pt x="1676" y="30004"/>
                      <a:pt x="8344" y="26194"/>
                      <a:pt x="8344" y="26194"/>
                    </a:cubicBezTo>
                    <a:lnTo>
                      <a:pt x="35014" y="7144"/>
                    </a:lnTo>
                    <a:lnTo>
                      <a:pt x="553174" y="7144"/>
                    </a:lnTo>
                    <a:close/>
                  </a:path>
                </a:pathLst>
              </a:custGeom>
              <a:solidFill>
                <a:srgbClr val="32333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6F2CE85-2A71-EC52-06B3-56549E5F6DE6}"/>
                  </a:ext>
                </a:extLst>
              </p:cNvPr>
              <p:cNvSpPr/>
              <p:nvPr/>
            </p:nvSpPr>
            <p:spPr>
              <a:xfrm>
                <a:off x="5403495" y="5242756"/>
                <a:ext cx="4589582" cy="81957"/>
              </a:xfrm>
              <a:custGeom>
                <a:avLst/>
                <a:gdLst>
                  <a:gd name="connsiteX0" fmla="*/ 538318 w 533400"/>
                  <a:gd name="connsiteY0" fmla="*/ 3965 h 0"/>
                  <a:gd name="connsiteX1" fmla="*/ 3965 w 533400"/>
                  <a:gd name="connsiteY1" fmla="*/ 3965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3400">
                    <a:moveTo>
                      <a:pt x="538318" y="3965"/>
                    </a:moveTo>
                    <a:lnTo>
                      <a:pt x="3965" y="3965"/>
                    </a:lnTo>
                  </a:path>
                </a:pathLst>
              </a:custGeom>
              <a:ln w="5287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7A85276-C5B4-FC11-BD12-13B1C566DEFD}"/>
                  </a:ext>
                </a:extLst>
              </p:cNvPr>
              <p:cNvSpPr/>
              <p:nvPr/>
            </p:nvSpPr>
            <p:spPr>
              <a:xfrm>
                <a:off x="5469061" y="5201782"/>
                <a:ext cx="4507626" cy="81957"/>
              </a:xfrm>
              <a:custGeom>
                <a:avLst/>
                <a:gdLst>
                  <a:gd name="connsiteX0" fmla="*/ 3965 w 523875"/>
                  <a:gd name="connsiteY0" fmla="*/ 3965 h 0"/>
                  <a:gd name="connsiteX1" fmla="*/ 524031 w 523875"/>
                  <a:gd name="connsiteY1" fmla="*/ 3965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3875">
                    <a:moveTo>
                      <a:pt x="3965" y="3965"/>
                    </a:moveTo>
                    <a:lnTo>
                      <a:pt x="524031" y="3965"/>
                    </a:lnTo>
                  </a:path>
                </a:pathLst>
              </a:custGeom>
              <a:ln w="5287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19328580-F3EF-DCF6-273B-564A3EC9605B}"/>
                  </a:ext>
                </a:extLst>
              </p:cNvPr>
              <p:cNvSpPr/>
              <p:nvPr/>
            </p:nvSpPr>
            <p:spPr>
              <a:xfrm>
                <a:off x="5354321" y="5291930"/>
                <a:ext cx="4753496" cy="81957"/>
              </a:xfrm>
              <a:custGeom>
                <a:avLst/>
                <a:gdLst>
                  <a:gd name="connsiteX0" fmla="*/ 550701 w 552450"/>
                  <a:gd name="connsiteY0" fmla="*/ 3965 h 0"/>
                  <a:gd name="connsiteX1" fmla="*/ 3965 w 552450"/>
                  <a:gd name="connsiteY1" fmla="*/ 3965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2450">
                    <a:moveTo>
                      <a:pt x="550701" y="3965"/>
                    </a:moveTo>
                    <a:lnTo>
                      <a:pt x="3965" y="3965"/>
                    </a:lnTo>
                  </a:path>
                </a:pathLst>
              </a:custGeom>
              <a:ln w="5287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463E4A8-ECF8-BB12-DBE9-4FF3645EA846}"/>
                  </a:ext>
                </a:extLst>
              </p:cNvPr>
              <p:cNvSpPr/>
              <p:nvPr/>
            </p:nvSpPr>
            <p:spPr>
              <a:xfrm>
                <a:off x="5424729" y="5180579"/>
                <a:ext cx="4343712" cy="81957"/>
              </a:xfrm>
              <a:custGeom>
                <a:avLst/>
                <a:gdLst>
                  <a:gd name="connsiteX0" fmla="*/ 1586 w 504825"/>
                  <a:gd name="connsiteY0" fmla="*/ 1586 h 0"/>
                  <a:gd name="connsiteX1" fmla="*/ 511173 w 504825"/>
                  <a:gd name="connsiteY1" fmla="*/ 1586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4825">
                    <a:moveTo>
                      <a:pt x="1586" y="1586"/>
                    </a:moveTo>
                    <a:lnTo>
                      <a:pt x="511173" y="1586"/>
                    </a:lnTo>
                  </a:path>
                </a:pathLst>
              </a:custGeom>
              <a:ln w="2115" cap="rnd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E58CE3DF-7CBD-8106-52FF-148ECE59D143}"/>
                  </a:ext>
                </a:extLst>
              </p:cNvPr>
              <p:cNvSpPr/>
              <p:nvPr/>
            </p:nvSpPr>
            <p:spPr>
              <a:xfrm>
                <a:off x="5269602" y="5117063"/>
                <a:ext cx="4917410" cy="245870"/>
              </a:xfrm>
              <a:custGeom>
                <a:avLst/>
                <a:gdLst>
                  <a:gd name="connsiteX0" fmla="*/ 32861 w 571500"/>
                  <a:gd name="connsiteY0" fmla="*/ 7144 h 28575"/>
                  <a:gd name="connsiteX1" fmla="*/ 7144 w 571500"/>
                  <a:gd name="connsiteY1" fmla="*/ 26194 h 28575"/>
                  <a:gd name="connsiteX2" fmla="*/ 566261 w 571500"/>
                  <a:gd name="connsiteY2" fmla="*/ 26194 h 28575"/>
                  <a:gd name="connsiteX3" fmla="*/ 541496 w 571500"/>
                  <a:gd name="connsiteY3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500" h="28575">
                    <a:moveTo>
                      <a:pt x="32861" y="7144"/>
                    </a:moveTo>
                    <a:lnTo>
                      <a:pt x="7144" y="26194"/>
                    </a:lnTo>
                    <a:lnTo>
                      <a:pt x="566261" y="26194"/>
                    </a:lnTo>
                    <a:lnTo>
                      <a:pt x="541496" y="7144"/>
                    </a:lnTo>
                    <a:close/>
                  </a:path>
                </a:pathLst>
              </a:custGeom>
              <a:solidFill>
                <a:srgbClr val="323334">
                  <a:alpha val="56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76403EE-F830-EBE5-B3A9-0AA6A1BE3883}"/>
                  </a:ext>
                </a:extLst>
              </p:cNvPr>
              <p:cNvSpPr/>
              <p:nvPr/>
            </p:nvSpPr>
            <p:spPr>
              <a:xfrm>
                <a:off x="4105815" y="5559062"/>
                <a:ext cx="7294158" cy="409784"/>
              </a:xfrm>
              <a:custGeom>
                <a:avLst/>
                <a:gdLst>
                  <a:gd name="connsiteX0" fmla="*/ 842486 w 847725"/>
                  <a:gd name="connsiteY0" fmla="*/ 30069 h 47625"/>
                  <a:gd name="connsiteX1" fmla="*/ 830104 w 847725"/>
                  <a:gd name="connsiteY1" fmla="*/ 44357 h 47625"/>
                  <a:gd name="connsiteX2" fmla="*/ 41434 w 847725"/>
                  <a:gd name="connsiteY2" fmla="*/ 44357 h 47625"/>
                  <a:gd name="connsiteX3" fmla="*/ 20479 w 847725"/>
                  <a:gd name="connsiteY3" fmla="*/ 43404 h 47625"/>
                  <a:gd name="connsiteX4" fmla="*/ 7144 w 847725"/>
                  <a:gd name="connsiteY4" fmla="*/ 29117 h 47625"/>
                  <a:gd name="connsiteX5" fmla="*/ 7144 w 847725"/>
                  <a:gd name="connsiteY5" fmla="*/ 9114 h 47625"/>
                  <a:gd name="connsiteX6" fmla="*/ 9049 w 847725"/>
                  <a:gd name="connsiteY6" fmla="*/ 9114 h 47625"/>
                  <a:gd name="connsiteX7" fmla="*/ 27146 w 847725"/>
                  <a:gd name="connsiteY7" fmla="*/ 9114 h 47625"/>
                  <a:gd name="connsiteX8" fmla="*/ 752951 w 847725"/>
                  <a:gd name="connsiteY8" fmla="*/ 7209 h 47625"/>
                  <a:gd name="connsiteX9" fmla="*/ 842486 w 847725"/>
                  <a:gd name="connsiteY9" fmla="*/ 7209 h 47625"/>
                  <a:gd name="connsiteX10" fmla="*/ 842486 w 847725"/>
                  <a:gd name="connsiteY10" fmla="*/ 7209 h 47625"/>
                  <a:gd name="connsiteX11" fmla="*/ 842486 w 847725"/>
                  <a:gd name="connsiteY11" fmla="*/ 3006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7725" h="47625">
                    <a:moveTo>
                      <a:pt x="842486" y="30069"/>
                    </a:moveTo>
                    <a:cubicBezTo>
                      <a:pt x="842486" y="44357"/>
                      <a:pt x="830104" y="44357"/>
                      <a:pt x="830104" y="44357"/>
                    </a:cubicBezTo>
                    <a:cubicBezTo>
                      <a:pt x="830104" y="44357"/>
                      <a:pt x="71914" y="44357"/>
                      <a:pt x="41434" y="44357"/>
                    </a:cubicBezTo>
                    <a:cubicBezTo>
                      <a:pt x="31909" y="44357"/>
                      <a:pt x="25241" y="44357"/>
                      <a:pt x="20479" y="43404"/>
                    </a:cubicBezTo>
                    <a:cubicBezTo>
                      <a:pt x="12859" y="42452"/>
                      <a:pt x="7144" y="36737"/>
                      <a:pt x="7144" y="29117"/>
                    </a:cubicBezTo>
                    <a:lnTo>
                      <a:pt x="7144" y="9114"/>
                    </a:lnTo>
                    <a:lnTo>
                      <a:pt x="9049" y="9114"/>
                    </a:lnTo>
                    <a:lnTo>
                      <a:pt x="27146" y="9114"/>
                    </a:lnTo>
                    <a:lnTo>
                      <a:pt x="752951" y="7209"/>
                    </a:lnTo>
                    <a:lnTo>
                      <a:pt x="842486" y="7209"/>
                    </a:lnTo>
                    <a:lnTo>
                      <a:pt x="842486" y="7209"/>
                    </a:lnTo>
                    <a:cubicBezTo>
                      <a:pt x="841534" y="6257"/>
                      <a:pt x="842486" y="15782"/>
                      <a:pt x="842486" y="30069"/>
                    </a:cubicBezTo>
                    <a:close/>
                  </a:path>
                </a:pathLst>
              </a:custGeom>
              <a:solidFill>
                <a:srgbClr val="6666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475CC07-D4EB-5C0E-9E69-7FC98D6C3DE8}"/>
                  </a:ext>
                </a:extLst>
              </p:cNvPr>
              <p:cNvSpPr/>
              <p:nvPr/>
            </p:nvSpPr>
            <p:spPr>
              <a:xfrm>
                <a:off x="4098364" y="5051498"/>
                <a:ext cx="7294158" cy="655655"/>
              </a:xfrm>
              <a:custGeom>
                <a:avLst/>
                <a:gdLst>
                  <a:gd name="connsiteX0" fmla="*/ 827161 w 847725"/>
                  <a:gd name="connsiteY0" fmla="*/ 70009 h 76200"/>
                  <a:gd name="connsiteX1" fmla="*/ 753818 w 847725"/>
                  <a:gd name="connsiteY1" fmla="*/ 70009 h 76200"/>
                  <a:gd name="connsiteX2" fmla="*/ 24203 w 847725"/>
                  <a:gd name="connsiteY2" fmla="*/ 70009 h 76200"/>
                  <a:gd name="connsiteX3" fmla="*/ 17535 w 847725"/>
                  <a:gd name="connsiteY3" fmla="*/ 70009 h 76200"/>
                  <a:gd name="connsiteX4" fmla="*/ 8010 w 847725"/>
                  <a:gd name="connsiteY4" fmla="*/ 67151 h 76200"/>
                  <a:gd name="connsiteX5" fmla="*/ 13725 w 847725"/>
                  <a:gd name="connsiteY5" fmla="*/ 58579 h 76200"/>
                  <a:gd name="connsiteX6" fmla="*/ 97545 w 847725"/>
                  <a:gd name="connsiteY6" fmla="*/ 9049 h 76200"/>
                  <a:gd name="connsiteX7" fmla="*/ 101355 w 847725"/>
                  <a:gd name="connsiteY7" fmla="*/ 7144 h 76200"/>
                  <a:gd name="connsiteX8" fmla="*/ 739531 w 847725"/>
                  <a:gd name="connsiteY8" fmla="*/ 7144 h 76200"/>
                  <a:gd name="connsiteX9" fmla="*/ 742388 w 847725"/>
                  <a:gd name="connsiteY9" fmla="*/ 8096 h 76200"/>
                  <a:gd name="connsiteX10" fmla="*/ 746198 w 847725"/>
                  <a:gd name="connsiteY10" fmla="*/ 9049 h 76200"/>
                  <a:gd name="connsiteX11" fmla="*/ 747150 w 847725"/>
                  <a:gd name="connsiteY11" fmla="*/ 9049 h 76200"/>
                  <a:gd name="connsiteX12" fmla="*/ 757628 w 847725"/>
                  <a:gd name="connsiteY12" fmla="*/ 14764 h 76200"/>
                  <a:gd name="connsiteX13" fmla="*/ 840496 w 847725"/>
                  <a:gd name="connsiteY13" fmla="*/ 62389 h 76200"/>
                  <a:gd name="connsiteX14" fmla="*/ 842400 w 847725"/>
                  <a:gd name="connsiteY14" fmla="*/ 65246 h 76200"/>
                  <a:gd name="connsiteX15" fmla="*/ 827161 w 847725"/>
                  <a:gd name="connsiteY15" fmla="*/ 7000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7725" h="76200">
                    <a:moveTo>
                      <a:pt x="827161" y="70009"/>
                    </a:moveTo>
                    <a:cubicBezTo>
                      <a:pt x="823350" y="70009"/>
                      <a:pt x="795728" y="70009"/>
                      <a:pt x="753818" y="70009"/>
                    </a:cubicBezTo>
                    <a:cubicBezTo>
                      <a:pt x="566175" y="70009"/>
                      <a:pt x="85163" y="70009"/>
                      <a:pt x="24203" y="70009"/>
                    </a:cubicBezTo>
                    <a:cubicBezTo>
                      <a:pt x="20393" y="70009"/>
                      <a:pt x="17535" y="70009"/>
                      <a:pt x="17535" y="70009"/>
                    </a:cubicBezTo>
                    <a:cubicBezTo>
                      <a:pt x="17535" y="70009"/>
                      <a:pt x="10868" y="70009"/>
                      <a:pt x="8010" y="67151"/>
                    </a:cubicBezTo>
                    <a:cubicBezTo>
                      <a:pt x="6105" y="65246"/>
                      <a:pt x="7058" y="63341"/>
                      <a:pt x="13725" y="58579"/>
                    </a:cubicBezTo>
                    <a:cubicBezTo>
                      <a:pt x="27060" y="49054"/>
                      <a:pt x="82305" y="17621"/>
                      <a:pt x="97545" y="9049"/>
                    </a:cubicBezTo>
                    <a:cubicBezTo>
                      <a:pt x="100403" y="8096"/>
                      <a:pt x="101355" y="7144"/>
                      <a:pt x="101355" y="7144"/>
                    </a:cubicBezTo>
                    <a:lnTo>
                      <a:pt x="739531" y="7144"/>
                    </a:lnTo>
                    <a:cubicBezTo>
                      <a:pt x="739531" y="7144"/>
                      <a:pt x="740483" y="7144"/>
                      <a:pt x="742388" y="8096"/>
                    </a:cubicBezTo>
                    <a:cubicBezTo>
                      <a:pt x="743340" y="8096"/>
                      <a:pt x="744293" y="9049"/>
                      <a:pt x="746198" y="9049"/>
                    </a:cubicBezTo>
                    <a:cubicBezTo>
                      <a:pt x="746198" y="9049"/>
                      <a:pt x="746198" y="9049"/>
                      <a:pt x="747150" y="9049"/>
                    </a:cubicBezTo>
                    <a:cubicBezTo>
                      <a:pt x="750008" y="10001"/>
                      <a:pt x="753818" y="11906"/>
                      <a:pt x="757628" y="14764"/>
                    </a:cubicBezTo>
                    <a:cubicBezTo>
                      <a:pt x="770963" y="23336"/>
                      <a:pt x="840496" y="62389"/>
                      <a:pt x="840496" y="62389"/>
                    </a:cubicBezTo>
                    <a:cubicBezTo>
                      <a:pt x="840496" y="62389"/>
                      <a:pt x="842400" y="63341"/>
                      <a:pt x="842400" y="65246"/>
                    </a:cubicBezTo>
                    <a:cubicBezTo>
                      <a:pt x="844306" y="67151"/>
                      <a:pt x="842400" y="70009"/>
                      <a:pt x="827161" y="70009"/>
                    </a:cubicBezTo>
                    <a:close/>
                  </a:path>
                </a:pathLst>
              </a:custGeom>
              <a:solidFill>
                <a:srgbClr val="9DA4A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06DEACBA-9C2F-3526-939C-81BB83B4FDE2}"/>
                  </a:ext>
                </a:extLst>
              </p:cNvPr>
              <p:cNvSpPr/>
              <p:nvPr/>
            </p:nvSpPr>
            <p:spPr>
              <a:xfrm>
                <a:off x="6803481" y="5354734"/>
                <a:ext cx="1868616" cy="245870"/>
              </a:xfrm>
              <a:custGeom>
                <a:avLst/>
                <a:gdLst>
                  <a:gd name="connsiteX0" fmla="*/ 23187 w 209550"/>
                  <a:gd name="connsiteY0" fmla="*/ 7144 h 28575"/>
                  <a:gd name="connsiteX1" fmla="*/ 12710 w 209550"/>
                  <a:gd name="connsiteY1" fmla="*/ 12859 h 28575"/>
                  <a:gd name="connsiteX2" fmla="*/ 7947 w 209550"/>
                  <a:gd name="connsiteY2" fmla="*/ 19526 h 28575"/>
                  <a:gd name="connsiteX3" fmla="*/ 21282 w 209550"/>
                  <a:gd name="connsiteY3" fmla="*/ 25241 h 28575"/>
                  <a:gd name="connsiteX4" fmla="*/ 111770 w 209550"/>
                  <a:gd name="connsiteY4" fmla="*/ 25241 h 28575"/>
                  <a:gd name="connsiteX5" fmla="*/ 111770 w 209550"/>
                  <a:gd name="connsiteY5" fmla="*/ 25241 h 28575"/>
                  <a:gd name="connsiteX6" fmla="*/ 195590 w 209550"/>
                  <a:gd name="connsiteY6" fmla="*/ 25241 h 28575"/>
                  <a:gd name="connsiteX7" fmla="*/ 208925 w 209550"/>
                  <a:gd name="connsiteY7" fmla="*/ 19526 h 28575"/>
                  <a:gd name="connsiteX8" fmla="*/ 204162 w 209550"/>
                  <a:gd name="connsiteY8" fmla="*/ 12859 h 28575"/>
                  <a:gd name="connsiteX9" fmla="*/ 193685 w 209550"/>
                  <a:gd name="connsiteY9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550" h="28575">
                    <a:moveTo>
                      <a:pt x="23187" y="7144"/>
                    </a:moveTo>
                    <a:cubicBezTo>
                      <a:pt x="19377" y="7144"/>
                      <a:pt x="15567" y="9049"/>
                      <a:pt x="12710" y="12859"/>
                    </a:cubicBezTo>
                    <a:lnTo>
                      <a:pt x="7947" y="19526"/>
                    </a:lnTo>
                    <a:cubicBezTo>
                      <a:pt x="7947" y="19526"/>
                      <a:pt x="2232" y="26194"/>
                      <a:pt x="21282" y="25241"/>
                    </a:cubicBezTo>
                    <a:cubicBezTo>
                      <a:pt x="30807" y="25241"/>
                      <a:pt x="72717" y="25241"/>
                      <a:pt x="111770" y="25241"/>
                    </a:cubicBezTo>
                    <a:lnTo>
                      <a:pt x="111770" y="25241"/>
                    </a:lnTo>
                    <a:cubicBezTo>
                      <a:pt x="148917" y="25241"/>
                      <a:pt x="187017" y="25241"/>
                      <a:pt x="195590" y="25241"/>
                    </a:cubicBezTo>
                    <a:cubicBezTo>
                      <a:pt x="213687" y="26194"/>
                      <a:pt x="208925" y="19526"/>
                      <a:pt x="208925" y="19526"/>
                    </a:cubicBezTo>
                    <a:lnTo>
                      <a:pt x="204162" y="12859"/>
                    </a:lnTo>
                    <a:cubicBezTo>
                      <a:pt x="202257" y="9049"/>
                      <a:pt x="198447" y="7144"/>
                      <a:pt x="193685" y="7144"/>
                    </a:cubicBezTo>
                  </a:path>
                </a:pathLst>
              </a:custGeom>
              <a:solidFill>
                <a:srgbClr val="70757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63B7CDF6-4DC4-0ADC-DF3D-33E2E5CE39A0}"/>
                  </a:ext>
                </a:extLst>
              </p:cNvPr>
              <p:cNvSpPr/>
              <p:nvPr/>
            </p:nvSpPr>
            <p:spPr>
              <a:xfrm>
                <a:off x="5179454" y="5125255"/>
                <a:ext cx="4917410" cy="245870"/>
              </a:xfrm>
              <a:custGeom>
                <a:avLst/>
                <a:gdLst>
                  <a:gd name="connsiteX0" fmla="*/ 566261 w 571500"/>
                  <a:gd name="connsiteY0" fmla="*/ 30004 h 28575"/>
                  <a:gd name="connsiteX1" fmla="*/ 7144 w 571500"/>
                  <a:gd name="connsiteY1" fmla="*/ 30004 h 28575"/>
                  <a:gd name="connsiteX2" fmla="*/ 28099 w 571500"/>
                  <a:gd name="connsiteY2" fmla="*/ 7144 h 28575"/>
                  <a:gd name="connsiteX3" fmla="*/ 543401 w 571500"/>
                  <a:gd name="connsiteY3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500" h="28575">
                    <a:moveTo>
                      <a:pt x="566261" y="30004"/>
                    </a:moveTo>
                    <a:lnTo>
                      <a:pt x="7144" y="30004"/>
                    </a:lnTo>
                    <a:lnTo>
                      <a:pt x="28099" y="7144"/>
                    </a:lnTo>
                    <a:lnTo>
                      <a:pt x="543401" y="7144"/>
                    </a:lnTo>
                    <a:close/>
                  </a:path>
                </a:pathLst>
              </a:custGeom>
              <a:solidFill>
                <a:srgbClr val="575A5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F8072C36-3165-7CCF-B160-5DDD97476225}"/>
                  </a:ext>
                </a:extLst>
              </p:cNvPr>
              <p:cNvSpPr/>
              <p:nvPr/>
            </p:nvSpPr>
            <p:spPr>
              <a:xfrm>
                <a:off x="5146671" y="5125255"/>
                <a:ext cx="4917410" cy="245870"/>
              </a:xfrm>
              <a:custGeom>
                <a:avLst/>
                <a:gdLst>
                  <a:gd name="connsiteX0" fmla="*/ 571024 w 571500"/>
                  <a:gd name="connsiteY0" fmla="*/ 30004 h 28575"/>
                  <a:gd name="connsiteX1" fmla="*/ 7144 w 571500"/>
                  <a:gd name="connsiteY1" fmla="*/ 30004 h 28575"/>
                  <a:gd name="connsiteX2" fmla="*/ 28099 w 571500"/>
                  <a:gd name="connsiteY2" fmla="*/ 7144 h 28575"/>
                  <a:gd name="connsiteX3" fmla="*/ 548164 w 571500"/>
                  <a:gd name="connsiteY3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500" h="28575">
                    <a:moveTo>
                      <a:pt x="571024" y="30004"/>
                    </a:moveTo>
                    <a:lnTo>
                      <a:pt x="7144" y="30004"/>
                    </a:lnTo>
                    <a:lnTo>
                      <a:pt x="28099" y="7144"/>
                    </a:lnTo>
                    <a:lnTo>
                      <a:pt x="548164" y="7144"/>
                    </a:lnTo>
                    <a:close/>
                  </a:path>
                </a:pathLst>
              </a:custGeom>
              <a:solidFill>
                <a:srgbClr val="575A5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BA7AC981-4F71-9378-56B8-1C87BD35CDC0}"/>
                  </a:ext>
                </a:extLst>
              </p:cNvPr>
              <p:cNvSpPr/>
              <p:nvPr/>
            </p:nvSpPr>
            <p:spPr>
              <a:xfrm>
                <a:off x="7022398" y="1844838"/>
                <a:ext cx="3271162" cy="3198464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C2D84633-F455-63A5-FF00-FC41A33D8EE6}"/>
                  </a:ext>
                </a:extLst>
              </p:cNvPr>
              <p:cNvGrpSpPr/>
              <p:nvPr/>
            </p:nvGrpSpPr>
            <p:grpSpPr>
              <a:xfrm>
                <a:off x="5370712" y="5206368"/>
                <a:ext cx="4572000" cy="149296"/>
                <a:chOff x="5370712" y="5206368"/>
                <a:chExt cx="4572000" cy="149296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18E1C0EB-8206-326E-8FCF-D26EA343901F}"/>
                    </a:ext>
                  </a:extLst>
                </p:cNvPr>
                <p:cNvSpPr/>
                <p:nvPr/>
              </p:nvSpPr>
              <p:spPr>
                <a:xfrm>
                  <a:off x="5370712" y="5337376"/>
                  <a:ext cx="4572000" cy="182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7CB2DF43-254A-9D0B-0137-E39BC85A1FFE}"/>
                    </a:ext>
                  </a:extLst>
                </p:cNvPr>
                <p:cNvSpPr/>
                <p:nvPr/>
              </p:nvSpPr>
              <p:spPr>
                <a:xfrm>
                  <a:off x="5416432" y="5293706"/>
                  <a:ext cx="4480560" cy="182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80BA3A7-4602-5089-D9D2-334BC322FC20}"/>
                    </a:ext>
                  </a:extLst>
                </p:cNvPr>
                <p:cNvSpPr/>
                <p:nvPr/>
              </p:nvSpPr>
              <p:spPr>
                <a:xfrm>
                  <a:off x="5462152" y="5250037"/>
                  <a:ext cx="4389120" cy="182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BED918E-9F88-D313-39C6-8FD587C4C666}"/>
                    </a:ext>
                  </a:extLst>
                </p:cNvPr>
                <p:cNvSpPr/>
                <p:nvPr/>
              </p:nvSpPr>
              <p:spPr>
                <a:xfrm>
                  <a:off x="5507872" y="5206368"/>
                  <a:ext cx="4297680" cy="182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F4AD4E3D-48C1-D5FE-9CBA-2F63DC6E63F3}"/>
                  </a:ext>
                </a:extLst>
              </p:cNvPr>
              <p:cNvGrpSpPr/>
              <p:nvPr/>
            </p:nvGrpSpPr>
            <p:grpSpPr>
              <a:xfrm>
                <a:off x="7661590" y="1698465"/>
                <a:ext cx="114873" cy="114873"/>
                <a:chOff x="7627525" y="1132589"/>
                <a:chExt cx="234846" cy="234846"/>
              </a:xfrm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460A653F-364F-3FA8-5AA5-9241B4F8388B}"/>
                    </a:ext>
                  </a:extLst>
                </p:cNvPr>
                <p:cNvSpPr/>
                <p:nvPr/>
              </p:nvSpPr>
              <p:spPr>
                <a:xfrm>
                  <a:off x="7627525" y="1132589"/>
                  <a:ext cx="234846" cy="234846"/>
                </a:xfrm>
                <a:prstGeom prst="ellipse">
                  <a:avLst/>
                </a:prstGeom>
                <a:solidFill>
                  <a:schemeClr val="bg1">
                    <a:lumMod val="50000"/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ED3DE3B7-7311-AF84-38C2-1F4FC4E46514}"/>
                    </a:ext>
                  </a:extLst>
                </p:cNvPr>
                <p:cNvSpPr/>
                <p:nvPr/>
              </p:nvSpPr>
              <p:spPr>
                <a:xfrm>
                  <a:off x="7656971" y="1162035"/>
                  <a:ext cx="175955" cy="175955"/>
                </a:xfrm>
                <a:prstGeom prst="ellipse">
                  <a:avLst/>
                </a:prstGeom>
                <a:solidFill>
                  <a:schemeClr val="bg1">
                    <a:lumMod val="50000"/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38E0981F-9288-09C2-77E8-89216B662004}"/>
                    </a:ext>
                  </a:extLst>
                </p:cNvPr>
                <p:cNvSpPr/>
                <p:nvPr/>
              </p:nvSpPr>
              <p:spPr>
                <a:xfrm>
                  <a:off x="7683825" y="1188889"/>
                  <a:ext cx="122247" cy="122247"/>
                </a:xfrm>
                <a:prstGeom prst="ellipse">
                  <a:avLst/>
                </a:prstGeom>
                <a:solidFill>
                  <a:schemeClr val="bg1">
                    <a:lumMod val="50000"/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EABB87A4-5026-BD31-15A7-16B6963FF88A}"/>
                  </a:ext>
                </a:extLst>
              </p:cNvPr>
              <p:cNvSpPr/>
              <p:nvPr/>
            </p:nvSpPr>
            <p:spPr>
              <a:xfrm>
                <a:off x="7370377" y="5752599"/>
                <a:ext cx="748642" cy="8850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FA2670F3-ABE6-A845-E7C2-AA2C25625906}"/>
                  </a:ext>
                </a:extLst>
              </p:cNvPr>
              <p:cNvSpPr/>
              <p:nvPr/>
            </p:nvSpPr>
            <p:spPr>
              <a:xfrm>
                <a:off x="7133919" y="5752598"/>
                <a:ext cx="101303" cy="10130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A6E7003-7F96-FE50-8ECA-A6AFABF5AF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6" b="26921"/>
            <a:stretch/>
          </p:blipFill>
          <p:spPr bwMode="auto">
            <a:xfrm>
              <a:off x="957676" y="3623480"/>
              <a:ext cx="3140807" cy="2132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66FEA-9CC6-C6B4-F108-B68BD535B4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NFT-Load-Tests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3612EB-FACB-FD08-68A4-8F44B3E4A443}"/>
              </a:ext>
            </a:extLst>
          </p:cNvPr>
          <p:cNvSpPr/>
          <p:nvPr/>
        </p:nvSpPr>
        <p:spPr>
          <a:xfrm>
            <a:off x="8042988" y="2062266"/>
            <a:ext cx="2517262" cy="6701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-עמידה בעומס של </a:t>
            </a:r>
            <a:r>
              <a:rPr lang="he-IL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100 הזמנות בשעה.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42ED0CC-8EA6-AAC2-5266-44BAB1962DB3}"/>
              </a:ext>
            </a:extLst>
          </p:cNvPr>
          <p:cNvSpPr txBox="1">
            <a:spLocks/>
          </p:cNvSpPr>
          <p:nvPr/>
        </p:nvSpPr>
        <p:spPr>
          <a:xfrm>
            <a:off x="410615" y="306687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NFT-Recovery-Tests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6B28AF-CF2C-E8A4-F434-BEB9F03F08D3}"/>
              </a:ext>
            </a:extLst>
          </p:cNvPr>
          <p:cNvSpPr/>
          <p:nvPr/>
        </p:nvSpPr>
        <p:spPr>
          <a:xfrm>
            <a:off x="4534678" y="4235097"/>
            <a:ext cx="6233955" cy="37375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-עמידה במצב בו השרת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Ordering-api 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קורס באמצע תהליך.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AC2168-6236-7EBB-7B8C-9B4BB25E3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90" y="2214690"/>
            <a:ext cx="6539247" cy="4082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AA9A67-357A-36EF-616C-58535529A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90" y="5066823"/>
            <a:ext cx="6586052" cy="55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85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901E92-3B6D-95F5-D93C-C9B0C83E5F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Test case – create order</a:t>
            </a:r>
            <a:endParaRPr lang="he-IL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AC6374D-F8EA-539E-901E-2A8C3C822C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519032"/>
              </p:ext>
            </p:extLst>
          </p:nvPr>
        </p:nvGraphicFramePr>
        <p:xfrm>
          <a:off x="1851394" y="1298653"/>
          <a:ext cx="8517466" cy="4852226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258733">
                  <a:extLst>
                    <a:ext uri="{9D8B030D-6E8A-4147-A177-3AD203B41FA5}">
                      <a16:colId xmlns:a16="http://schemas.microsoft.com/office/drawing/2014/main" val="2653844814"/>
                    </a:ext>
                  </a:extLst>
                </a:gridCol>
                <a:gridCol w="4258733">
                  <a:extLst>
                    <a:ext uri="{9D8B030D-6E8A-4147-A177-3AD203B41FA5}">
                      <a16:colId xmlns:a16="http://schemas.microsoft.com/office/drawing/2014/main" val="15343620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Expected Result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2472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Create new Order entity with OrderStatusID =1 in DB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ordering service send a message to RabbitMQ-&gt; queue:Basket -&gt; Routing key: OrderStartedIntegrationEvent (Output Messages#1)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ordering service sends a message to RabbitMQ-&gt; queue:Ordering.Signalrhub -&gt; Routing key: OrderStatusChangedToSubmittedIntegrationEvent (Output Messages#2)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Ordering-Backgroudtasks find the record with OrderStatusID =1 and sends: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+mj-lt"/>
                        <a:buAutoNum type="alphaLcPeriod"/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Update Order entity Set OrderStatusID =2 in DB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buFont typeface="+mj-lt"/>
                        <a:buAutoNum type="alphaLcPeriod"/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 message sent to RabbitMQ-&gt; queue:Catalog -&gt; Routing key: 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OrderStatusChangedToAwaitingValidationIntegrationEvent (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Output Messages#4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>
                        <a:lnSpc>
                          <a:spcPct val="115000"/>
                        </a:lnSpc>
                        <a:buFont typeface="+mj-lt"/>
                        <a:buAutoNum type="alphaLcPeriod"/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same message has been sent to Ordering.Signalrhub queue. Routing key: 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OrderStatusChangedToAwaitingValidationIntegrationEvent (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Output Messages#4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)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message sent to RabbitMQ-&gt; queue:Catalog -&gt; Routing key: 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OrderStatusChangedToAwaitingValidationIntegrationEvent (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Output Messages#4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Send message (Input Messages#1) into Basket Simulator  : </a:t>
                      </a:r>
                      <a:b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RabbitMQ -&gt; queue: Ordering -&gt; Routing key : UserCheckoutAcceptedIntegrationEvent </a:t>
                      </a:r>
                      <a:endParaRPr lang="he-IL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397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Update Order entity Set OrderStatusID =3 in DB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Ordering sends a message to RabbitMQ-&gt; queue:Payment -&gt; Routing key: 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OrderStatusChangedToStockConfirmedIntegrationEvent (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Output Messages#3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The same message has been sent to RabbitMQ-&gt; queue: Signalrhub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pPr algn="l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Send message (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Input  Messages#2</a:t>
                      </a: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) into Catalog Simulator  :</a:t>
                      </a:r>
                    </a:p>
                    <a:p>
                      <a:pPr algn="l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RabbitMQ -&gt; queue: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Catalog</a:t>
                      </a: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-&gt; Routing key :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484848"/>
                          </a:solidFill>
                          <a:effectLst/>
                          <a:latin typeface="Courier New" panose="02070309020205020404" pitchFamily="49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OrderStockConfirmedIntegrationEvent 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3431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Update Order entity Set OrderStatusID =4 in DB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4300" marR="114300" marT="0" marB="0"/>
                </a:tc>
                <a:tc>
                  <a:txBody>
                    <a:bodyPr/>
                    <a:lstStyle/>
                    <a:p>
                      <a:pPr algn="l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Send message (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Input Messages#6 </a:t>
                      </a: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) into 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Payment </a:t>
                      </a: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Simulator  :</a:t>
                      </a:r>
                    </a:p>
                    <a:p>
                      <a:pPr algn="l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RabbitMQ -&gt; queue: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Payment </a:t>
                      </a: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-&gt; Routing key :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4300" marR="114300" marT="0" marB="0"/>
                </a:tc>
                <a:extLst>
                  <a:ext uri="{0D108BD9-81ED-4DB2-BD59-A6C34878D82A}">
                    <a16:rowId xmlns:a16="http://schemas.microsoft.com/office/drawing/2014/main" val="2998804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03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66FEA-9CC6-C6B4-F108-B68BD535B4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Order Process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C91E22-38AE-EEB2-763E-E9727945E7DE}"/>
              </a:ext>
            </a:extLst>
          </p:cNvPr>
          <p:cNvSpPr/>
          <p:nvPr/>
        </p:nvSpPr>
        <p:spPr>
          <a:xfrm>
            <a:off x="1212980" y="3200400"/>
            <a:ext cx="2127380" cy="895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Create order</a:t>
            </a:r>
            <a:endParaRPr lang="he-I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611CA1-C63C-35D6-B7FD-CD11A21C6AE5}"/>
              </a:ext>
            </a:extLst>
          </p:cNvPr>
          <p:cNvSpPr/>
          <p:nvPr/>
        </p:nvSpPr>
        <p:spPr>
          <a:xfrm>
            <a:off x="4481804" y="3200400"/>
            <a:ext cx="2127380" cy="895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Ordering(UUT)</a:t>
            </a:r>
            <a:endParaRPr lang="he-I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BEC839-18C5-E657-0089-02333FA00B31}"/>
              </a:ext>
            </a:extLst>
          </p:cNvPr>
          <p:cNvSpPr/>
          <p:nvPr/>
        </p:nvSpPr>
        <p:spPr>
          <a:xfrm>
            <a:off x="8490857" y="1236340"/>
            <a:ext cx="2127380" cy="895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Basket</a:t>
            </a:r>
            <a:endParaRPr lang="he-I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2048AE-0D02-E7BC-3A4C-1B3677B60895}"/>
              </a:ext>
            </a:extLst>
          </p:cNvPr>
          <p:cNvSpPr/>
          <p:nvPr/>
        </p:nvSpPr>
        <p:spPr>
          <a:xfrm>
            <a:off x="8490857" y="2533262"/>
            <a:ext cx="2127380" cy="895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Catalog</a:t>
            </a:r>
            <a:endParaRPr lang="he-I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A209BA-E7AD-6FCC-B4E3-526A17DA66E9}"/>
              </a:ext>
            </a:extLst>
          </p:cNvPr>
          <p:cNvSpPr/>
          <p:nvPr/>
        </p:nvSpPr>
        <p:spPr>
          <a:xfrm>
            <a:off x="8490857" y="4060404"/>
            <a:ext cx="2127380" cy="895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Signalrhub</a:t>
            </a:r>
            <a:endParaRPr lang="he-IL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54B832-E805-6DB6-31E8-CF56EDCF1919}"/>
              </a:ext>
            </a:extLst>
          </p:cNvPr>
          <p:cNvCxnSpPr/>
          <p:nvPr/>
        </p:nvCxnSpPr>
        <p:spPr>
          <a:xfrm>
            <a:off x="3433665" y="3648269"/>
            <a:ext cx="8957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C4673EB-0687-DBBE-1A8C-9E3B06D29A42}"/>
              </a:ext>
            </a:extLst>
          </p:cNvPr>
          <p:cNvCxnSpPr>
            <a:cxnSpLocks/>
          </p:cNvCxnSpPr>
          <p:nvPr/>
        </p:nvCxnSpPr>
        <p:spPr>
          <a:xfrm flipV="1">
            <a:off x="6718041" y="1826517"/>
            <a:ext cx="1520890" cy="1401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26B6D8-C2A3-6179-CDA7-5993E52F252B}"/>
              </a:ext>
            </a:extLst>
          </p:cNvPr>
          <p:cNvCxnSpPr>
            <a:cxnSpLocks/>
          </p:cNvCxnSpPr>
          <p:nvPr/>
        </p:nvCxnSpPr>
        <p:spPr>
          <a:xfrm flipV="1">
            <a:off x="6829232" y="2999846"/>
            <a:ext cx="1517000" cy="555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761CB3-DCCC-8D89-2701-89C7FF8FFB79}"/>
              </a:ext>
            </a:extLst>
          </p:cNvPr>
          <p:cNvCxnSpPr>
            <a:cxnSpLocks/>
          </p:cNvCxnSpPr>
          <p:nvPr/>
        </p:nvCxnSpPr>
        <p:spPr>
          <a:xfrm>
            <a:off x="6829232" y="3859764"/>
            <a:ext cx="1517000" cy="648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2AD3085-C703-AD35-1AA5-F61764454889}"/>
              </a:ext>
            </a:extLst>
          </p:cNvPr>
          <p:cNvSpPr txBox="1"/>
          <p:nvPr/>
        </p:nvSpPr>
        <p:spPr>
          <a:xfrm>
            <a:off x="1287625" y="2815180"/>
            <a:ext cx="77880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Triger</a:t>
            </a:r>
            <a:endParaRPr lang="he-IL" dirty="0"/>
          </a:p>
        </p:txBody>
      </p:sp>
      <p:sp>
        <p:nvSpPr>
          <p:cNvPr id="20" name="Cylinder 19">
            <a:extLst>
              <a:ext uri="{FF2B5EF4-FFF2-40B4-BE49-F238E27FC236}">
                <a16:creationId xmlns:a16="http://schemas.microsoft.com/office/drawing/2014/main" id="{D295D97E-3E23-EF54-7E36-EF9B61C432A6}"/>
              </a:ext>
            </a:extLst>
          </p:cNvPr>
          <p:cNvSpPr/>
          <p:nvPr/>
        </p:nvSpPr>
        <p:spPr>
          <a:xfrm>
            <a:off x="8873412" y="5523722"/>
            <a:ext cx="1362269" cy="9947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DB</a:t>
            </a:r>
            <a:endParaRPr lang="he-IL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5AF28EF-F6ED-B834-8D14-3D388055C27A}"/>
              </a:ext>
            </a:extLst>
          </p:cNvPr>
          <p:cNvCxnSpPr/>
          <p:nvPr/>
        </p:nvCxnSpPr>
        <p:spPr>
          <a:xfrm>
            <a:off x="6718041" y="4060404"/>
            <a:ext cx="1847461" cy="1528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8582218-31A9-CC83-2C57-F2600299D82B}"/>
              </a:ext>
            </a:extLst>
          </p:cNvPr>
          <p:cNvSpPr txBox="1"/>
          <p:nvPr/>
        </p:nvSpPr>
        <p:spPr>
          <a:xfrm>
            <a:off x="323529" y="2796465"/>
            <a:ext cx="97975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Step 1 :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F9FB43-5C35-E714-DE15-30B36C5B36D6}"/>
              </a:ext>
            </a:extLst>
          </p:cNvPr>
          <p:cNvSpPr txBox="1"/>
          <p:nvPr/>
        </p:nvSpPr>
        <p:spPr>
          <a:xfrm rot="18814316">
            <a:off x="6654321" y="2337101"/>
            <a:ext cx="113685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dirty="0"/>
              <a:t>Empty</a:t>
            </a:r>
            <a:r>
              <a:rPr lang="en-US" dirty="0"/>
              <a:t> </a:t>
            </a:r>
            <a:r>
              <a:rPr lang="en-US" sz="1200" dirty="0"/>
              <a:t>basket</a:t>
            </a:r>
            <a:endParaRPr lang="he-IL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59FDCB-A05D-0359-4319-1DC13FD36E2E}"/>
              </a:ext>
            </a:extLst>
          </p:cNvPr>
          <p:cNvSpPr txBox="1"/>
          <p:nvPr/>
        </p:nvSpPr>
        <p:spPr>
          <a:xfrm rot="19877042">
            <a:off x="6925195" y="3065820"/>
            <a:ext cx="1021433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dirty="0"/>
              <a:t>Check stock</a:t>
            </a:r>
            <a:endParaRPr lang="he-IL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1160BA-7049-F443-C0FA-4F74B5AAFD62}"/>
              </a:ext>
            </a:extLst>
          </p:cNvPr>
          <p:cNvSpPr txBox="1"/>
          <p:nvPr/>
        </p:nvSpPr>
        <p:spPr>
          <a:xfrm rot="2306037">
            <a:off x="7198901" y="4605998"/>
            <a:ext cx="1087605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dirty="0"/>
              <a:t>Write into DB</a:t>
            </a:r>
            <a:endParaRPr lang="he-IL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A6CAC9-6D52-366D-462A-D80CA376FF5A}"/>
              </a:ext>
            </a:extLst>
          </p:cNvPr>
          <p:cNvSpPr txBox="1"/>
          <p:nvPr/>
        </p:nvSpPr>
        <p:spPr>
          <a:xfrm rot="1373817">
            <a:off x="6928330" y="3957638"/>
            <a:ext cx="1527020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Write into log</a:t>
            </a:r>
            <a:endParaRPr lang="he-IL" sz="1200" dirty="0"/>
          </a:p>
        </p:txBody>
      </p:sp>
    </p:spTree>
    <p:extLst>
      <p:ext uri="{BB962C8B-B14F-4D97-AF65-F5344CB8AC3E}">
        <p14:creationId xmlns:p14="http://schemas.microsoft.com/office/powerpoint/2010/main" val="325561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66FEA-9CC6-C6B4-F108-B68BD535B4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Order Process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C91E22-38AE-EEB2-763E-E9727945E7DE}"/>
              </a:ext>
            </a:extLst>
          </p:cNvPr>
          <p:cNvSpPr/>
          <p:nvPr/>
        </p:nvSpPr>
        <p:spPr>
          <a:xfrm>
            <a:off x="1212980" y="3200400"/>
            <a:ext cx="2127380" cy="895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Stock confirmed</a:t>
            </a:r>
            <a:endParaRPr lang="he-I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611CA1-C63C-35D6-B7FD-CD11A21C6AE5}"/>
              </a:ext>
            </a:extLst>
          </p:cNvPr>
          <p:cNvSpPr/>
          <p:nvPr/>
        </p:nvSpPr>
        <p:spPr>
          <a:xfrm>
            <a:off x="4481804" y="3200400"/>
            <a:ext cx="2127380" cy="895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Ordering(UUT)</a:t>
            </a:r>
            <a:endParaRPr lang="he-I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BEC839-18C5-E657-0089-02333FA00B31}"/>
              </a:ext>
            </a:extLst>
          </p:cNvPr>
          <p:cNvSpPr/>
          <p:nvPr/>
        </p:nvSpPr>
        <p:spPr>
          <a:xfrm>
            <a:off x="8565502" y="2013891"/>
            <a:ext cx="2127380" cy="895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Payment</a:t>
            </a:r>
            <a:endParaRPr lang="he-I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A209BA-E7AD-6FCC-B4E3-526A17DA66E9}"/>
              </a:ext>
            </a:extLst>
          </p:cNvPr>
          <p:cNvSpPr/>
          <p:nvPr/>
        </p:nvSpPr>
        <p:spPr>
          <a:xfrm>
            <a:off x="8565502" y="3497457"/>
            <a:ext cx="2127380" cy="895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Signalrhub</a:t>
            </a:r>
            <a:endParaRPr lang="he-IL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54B832-E805-6DB6-31E8-CF56EDCF1919}"/>
              </a:ext>
            </a:extLst>
          </p:cNvPr>
          <p:cNvCxnSpPr/>
          <p:nvPr/>
        </p:nvCxnSpPr>
        <p:spPr>
          <a:xfrm>
            <a:off x="3433665" y="3648269"/>
            <a:ext cx="8957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26B6D8-C2A3-6179-CDA7-5993E52F252B}"/>
              </a:ext>
            </a:extLst>
          </p:cNvPr>
          <p:cNvCxnSpPr>
            <a:cxnSpLocks/>
          </p:cNvCxnSpPr>
          <p:nvPr/>
        </p:nvCxnSpPr>
        <p:spPr>
          <a:xfrm flipV="1">
            <a:off x="6761584" y="2797596"/>
            <a:ext cx="1517000" cy="555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761CB3-DCCC-8D89-2701-89C7FF8FFB79}"/>
              </a:ext>
            </a:extLst>
          </p:cNvPr>
          <p:cNvCxnSpPr>
            <a:cxnSpLocks/>
          </p:cNvCxnSpPr>
          <p:nvPr/>
        </p:nvCxnSpPr>
        <p:spPr>
          <a:xfrm>
            <a:off x="6761584" y="3648269"/>
            <a:ext cx="1617306" cy="74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2AD3085-C703-AD35-1AA5-F61764454889}"/>
              </a:ext>
            </a:extLst>
          </p:cNvPr>
          <p:cNvSpPr txBox="1"/>
          <p:nvPr/>
        </p:nvSpPr>
        <p:spPr>
          <a:xfrm>
            <a:off x="1287625" y="2815180"/>
            <a:ext cx="77880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Triger</a:t>
            </a:r>
            <a:endParaRPr lang="he-IL" dirty="0"/>
          </a:p>
        </p:txBody>
      </p:sp>
      <p:sp>
        <p:nvSpPr>
          <p:cNvPr id="20" name="Cylinder 19">
            <a:extLst>
              <a:ext uri="{FF2B5EF4-FFF2-40B4-BE49-F238E27FC236}">
                <a16:creationId xmlns:a16="http://schemas.microsoft.com/office/drawing/2014/main" id="{D295D97E-3E23-EF54-7E36-EF9B61C432A6}"/>
              </a:ext>
            </a:extLst>
          </p:cNvPr>
          <p:cNvSpPr/>
          <p:nvPr/>
        </p:nvSpPr>
        <p:spPr>
          <a:xfrm>
            <a:off x="9032032" y="5091652"/>
            <a:ext cx="1362269" cy="9947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DB</a:t>
            </a:r>
            <a:endParaRPr lang="he-IL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5AF28EF-F6ED-B834-8D14-3D388055C27A}"/>
              </a:ext>
            </a:extLst>
          </p:cNvPr>
          <p:cNvCxnSpPr>
            <a:cxnSpLocks/>
          </p:cNvCxnSpPr>
          <p:nvPr/>
        </p:nvCxnSpPr>
        <p:spPr>
          <a:xfrm>
            <a:off x="6795796" y="3879152"/>
            <a:ext cx="1853682" cy="1383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66EBEAE-58C6-3739-4767-D666FD60BC54}"/>
              </a:ext>
            </a:extLst>
          </p:cNvPr>
          <p:cNvSpPr txBox="1"/>
          <p:nvPr/>
        </p:nvSpPr>
        <p:spPr>
          <a:xfrm>
            <a:off x="323529" y="2796465"/>
            <a:ext cx="97975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Step 2 :</a:t>
            </a:r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AF33E0-05D4-32C6-7940-0EACB1A6E626}"/>
              </a:ext>
            </a:extLst>
          </p:cNvPr>
          <p:cNvSpPr txBox="1"/>
          <p:nvPr/>
        </p:nvSpPr>
        <p:spPr>
          <a:xfrm rot="157452">
            <a:off x="7032941" y="3445152"/>
            <a:ext cx="1527020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Write into log</a:t>
            </a:r>
            <a:endParaRPr lang="he-IL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44C781-D2E7-35AB-C81D-381D814F2710}"/>
              </a:ext>
            </a:extLst>
          </p:cNvPr>
          <p:cNvSpPr txBox="1"/>
          <p:nvPr/>
        </p:nvSpPr>
        <p:spPr>
          <a:xfrm rot="2306037">
            <a:off x="7178834" y="4302715"/>
            <a:ext cx="1087605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dirty="0"/>
              <a:t>Write into DB</a:t>
            </a:r>
            <a:endParaRPr lang="he-IL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44DE79-7376-F288-7B41-45231CED7613}"/>
              </a:ext>
            </a:extLst>
          </p:cNvPr>
          <p:cNvSpPr txBox="1"/>
          <p:nvPr/>
        </p:nvSpPr>
        <p:spPr>
          <a:xfrm rot="20383984">
            <a:off x="6867629" y="2741154"/>
            <a:ext cx="1527020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Check paid</a:t>
            </a:r>
            <a:endParaRPr lang="he-IL" sz="1200" dirty="0"/>
          </a:p>
        </p:txBody>
      </p:sp>
    </p:spTree>
    <p:extLst>
      <p:ext uri="{BB962C8B-B14F-4D97-AF65-F5344CB8AC3E}">
        <p14:creationId xmlns:p14="http://schemas.microsoft.com/office/powerpoint/2010/main" val="194096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66FEA-9CC6-C6B4-F108-B68BD535B4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Order Process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C91E22-38AE-EEB2-763E-E9727945E7DE}"/>
              </a:ext>
            </a:extLst>
          </p:cNvPr>
          <p:cNvSpPr/>
          <p:nvPr/>
        </p:nvSpPr>
        <p:spPr>
          <a:xfrm>
            <a:off x="1212980" y="3200400"/>
            <a:ext cx="2127380" cy="895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Pay confirmed</a:t>
            </a:r>
            <a:endParaRPr lang="he-I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611CA1-C63C-35D6-B7FD-CD11A21C6AE5}"/>
              </a:ext>
            </a:extLst>
          </p:cNvPr>
          <p:cNvSpPr/>
          <p:nvPr/>
        </p:nvSpPr>
        <p:spPr>
          <a:xfrm>
            <a:off x="4481804" y="3200400"/>
            <a:ext cx="2127380" cy="895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Ordering(UUT)</a:t>
            </a:r>
            <a:endParaRPr lang="he-I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BEC839-18C5-E657-0089-02333FA00B31}"/>
              </a:ext>
            </a:extLst>
          </p:cNvPr>
          <p:cNvSpPr/>
          <p:nvPr/>
        </p:nvSpPr>
        <p:spPr>
          <a:xfrm>
            <a:off x="8565502" y="2013891"/>
            <a:ext cx="2127380" cy="895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Catalog</a:t>
            </a:r>
            <a:endParaRPr lang="he-I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A209BA-E7AD-6FCC-B4E3-526A17DA66E9}"/>
              </a:ext>
            </a:extLst>
          </p:cNvPr>
          <p:cNvSpPr/>
          <p:nvPr/>
        </p:nvSpPr>
        <p:spPr>
          <a:xfrm>
            <a:off x="8565502" y="3497457"/>
            <a:ext cx="2127380" cy="895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Signalrhub</a:t>
            </a:r>
            <a:endParaRPr lang="he-IL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54B832-E805-6DB6-31E8-CF56EDCF1919}"/>
              </a:ext>
            </a:extLst>
          </p:cNvPr>
          <p:cNvCxnSpPr/>
          <p:nvPr/>
        </p:nvCxnSpPr>
        <p:spPr>
          <a:xfrm>
            <a:off x="3433665" y="3648269"/>
            <a:ext cx="8957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26B6D8-C2A3-6179-CDA7-5993E52F252B}"/>
              </a:ext>
            </a:extLst>
          </p:cNvPr>
          <p:cNvCxnSpPr>
            <a:cxnSpLocks/>
          </p:cNvCxnSpPr>
          <p:nvPr/>
        </p:nvCxnSpPr>
        <p:spPr>
          <a:xfrm flipV="1">
            <a:off x="6761584" y="2797596"/>
            <a:ext cx="1517000" cy="555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A761CB3-DCCC-8D89-2701-89C7FF8FFB79}"/>
              </a:ext>
            </a:extLst>
          </p:cNvPr>
          <p:cNvCxnSpPr>
            <a:cxnSpLocks/>
          </p:cNvCxnSpPr>
          <p:nvPr/>
        </p:nvCxnSpPr>
        <p:spPr>
          <a:xfrm>
            <a:off x="6761584" y="3648269"/>
            <a:ext cx="1617306" cy="74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2AD3085-C703-AD35-1AA5-F61764454889}"/>
              </a:ext>
            </a:extLst>
          </p:cNvPr>
          <p:cNvSpPr txBox="1"/>
          <p:nvPr/>
        </p:nvSpPr>
        <p:spPr>
          <a:xfrm>
            <a:off x="1287625" y="2815180"/>
            <a:ext cx="77880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Triger</a:t>
            </a:r>
            <a:endParaRPr lang="he-IL" dirty="0"/>
          </a:p>
        </p:txBody>
      </p:sp>
      <p:sp>
        <p:nvSpPr>
          <p:cNvPr id="20" name="Cylinder 19">
            <a:extLst>
              <a:ext uri="{FF2B5EF4-FFF2-40B4-BE49-F238E27FC236}">
                <a16:creationId xmlns:a16="http://schemas.microsoft.com/office/drawing/2014/main" id="{D295D97E-3E23-EF54-7E36-EF9B61C432A6}"/>
              </a:ext>
            </a:extLst>
          </p:cNvPr>
          <p:cNvSpPr/>
          <p:nvPr/>
        </p:nvSpPr>
        <p:spPr>
          <a:xfrm>
            <a:off x="9032032" y="5091652"/>
            <a:ext cx="1362269" cy="9947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DB</a:t>
            </a:r>
            <a:endParaRPr lang="he-IL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5AF28EF-F6ED-B834-8D14-3D388055C27A}"/>
              </a:ext>
            </a:extLst>
          </p:cNvPr>
          <p:cNvCxnSpPr>
            <a:cxnSpLocks/>
          </p:cNvCxnSpPr>
          <p:nvPr/>
        </p:nvCxnSpPr>
        <p:spPr>
          <a:xfrm>
            <a:off x="6795796" y="3879152"/>
            <a:ext cx="1853682" cy="1383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DC7A0D2-52A0-7497-ECAD-F5E7FDC99442}"/>
              </a:ext>
            </a:extLst>
          </p:cNvPr>
          <p:cNvSpPr txBox="1"/>
          <p:nvPr/>
        </p:nvSpPr>
        <p:spPr>
          <a:xfrm>
            <a:off x="323529" y="2796465"/>
            <a:ext cx="97975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Step 3 :</a:t>
            </a:r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8F5465-5683-2664-9FF2-794615729350}"/>
              </a:ext>
            </a:extLst>
          </p:cNvPr>
          <p:cNvSpPr txBox="1"/>
          <p:nvPr/>
        </p:nvSpPr>
        <p:spPr>
          <a:xfrm rot="157452">
            <a:off x="7032941" y="3445152"/>
            <a:ext cx="1527020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200" dirty="0"/>
              <a:t>Write into log</a:t>
            </a:r>
            <a:endParaRPr lang="he-IL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6DB751-FEFF-1B6F-F845-C17A29B8F656}"/>
              </a:ext>
            </a:extLst>
          </p:cNvPr>
          <p:cNvSpPr txBox="1"/>
          <p:nvPr/>
        </p:nvSpPr>
        <p:spPr>
          <a:xfrm rot="2306037">
            <a:off x="7178834" y="4302715"/>
            <a:ext cx="1087605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dirty="0"/>
              <a:t>Write into DB</a:t>
            </a:r>
            <a:endParaRPr lang="he-IL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A87423-C698-505E-2317-6880F52C08A7}"/>
              </a:ext>
            </a:extLst>
          </p:cNvPr>
          <p:cNvSpPr txBox="1"/>
          <p:nvPr/>
        </p:nvSpPr>
        <p:spPr>
          <a:xfrm rot="20382526">
            <a:off x="6921225" y="2835573"/>
            <a:ext cx="1080745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dirty="0"/>
              <a:t>Update stock</a:t>
            </a:r>
            <a:endParaRPr lang="he-IL" sz="1200" dirty="0"/>
          </a:p>
        </p:txBody>
      </p:sp>
    </p:spTree>
    <p:extLst>
      <p:ext uri="{BB962C8B-B14F-4D97-AF65-F5344CB8AC3E}">
        <p14:creationId xmlns:p14="http://schemas.microsoft.com/office/powerpoint/2010/main" val="239259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66FEA-9CC6-C6B4-F108-B68BD535B4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Requirement for example</a:t>
            </a:r>
            <a:r>
              <a:rPr lang="he-IL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86B5AB-75C8-ACC7-E445-C94EB68F4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1" y="1824849"/>
            <a:ext cx="12061509" cy="724247"/>
          </a:xfrm>
          <a:prstGeom prst="rect">
            <a:avLst/>
          </a:prstGeom>
        </p:spPr>
      </p:pic>
      <p:pic>
        <p:nvPicPr>
          <p:cNvPr id="4" name="Picture 2" descr="Enterprise Grade Security and Privacy | LivePerson">
            <a:extLst>
              <a:ext uri="{FF2B5EF4-FFF2-40B4-BE49-F238E27FC236}">
                <a16:creationId xmlns:a16="http://schemas.microsoft.com/office/drawing/2014/main" id="{9BAD163F-097B-6AF5-EA20-0BB53C21B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918" y="2987457"/>
            <a:ext cx="4121020" cy="309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6130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66FEA-9CC6-C6B4-F108-B68BD535B4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Security Process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C91E22-38AE-EEB2-763E-E9727945E7DE}"/>
              </a:ext>
            </a:extLst>
          </p:cNvPr>
          <p:cNvSpPr/>
          <p:nvPr/>
        </p:nvSpPr>
        <p:spPr>
          <a:xfrm>
            <a:off x="130629" y="3312367"/>
            <a:ext cx="1138334" cy="895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Login</a:t>
            </a:r>
            <a:endParaRPr lang="he-IL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54B832-E805-6DB6-31E8-CF56EDCF1919}"/>
              </a:ext>
            </a:extLst>
          </p:cNvPr>
          <p:cNvCxnSpPr/>
          <p:nvPr/>
        </p:nvCxnSpPr>
        <p:spPr>
          <a:xfrm>
            <a:off x="1352939" y="3816219"/>
            <a:ext cx="8957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7F2BD2D-8B67-5993-F7E1-76F6E260F92A}"/>
              </a:ext>
            </a:extLst>
          </p:cNvPr>
          <p:cNvSpPr/>
          <p:nvPr/>
        </p:nvSpPr>
        <p:spPr>
          <a:xfrm>
            <a:off x="2360635" y="3303041"/>
            <a:ext cx="2127380" cy="895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API Message </a:t>
            </a:r>
            <a:br>
              <a:rPr lang="en-US" dirty="0"/>
            </a:br>
            <a:r>
              <a:rPr lang="en-US" dirty="0"/>
              <a:t>to cancelled order</a:t>
            </a:r>
            <a:br>
              <a:rPr lang="en-US" dirty="0"/>
            </a:br>
            <a:r>
              <a:rPr lang="en-US" dirty="0"/>
              <a:t>of another user</a:t>
            </a:r>
            <a:endParaRPr lang="he-IL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8A7C73-2E7C-4E2E-7513-AEDC9CD2C47C}"/>
              </a:ext>
            </a:extLst>
          </p:cNvPr>
          <p:cNvSpPr/>
          <p:nvPr/>
        </p:nvSpPr>
        <p:spPr>
          <a:xfrm>
            <a:off x="5629459" y="3303041"/>
            <a:ext cx="2127380" cy="895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Ordering(UUT)</a:t>
            </a:r>
            <a:endParaRPr lang="he-IL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5199CC0-79E6-C39D-17C3-53347555BDBF}"/>
              </a:ext>
            </a:extLst>
          </p:cNvPr>
          <p:cNvCxnSpPr/>
          <p:nvPr/>
        </p:nvCxnSpPr>
        <p:spPr>
          <a:xfrm>
            <a:off x="4581320" y="3750910"/>
            <a:ext cx="8957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ylinder 14">
            <a:extLst>
              <a:ext uri="{FF2B5EF4-FFF2-40B4-BE49-F238E27FC236}">
                <a16:creationId xmlns:a16="http://schemas.microsoft.com/office/drawing/2014/main" id="{9FA088AA-9C4C-FA34-4AB6-FC3CC7DE31CE}"/>
              </a:ext>
            </a:extLst>
          </p:cNvPr>
          <p:cNvSpPr/>
          <p:nvPr/>
        </p:nvSpPr>
        <p:spPr>
          <a:xfrm>
            <a:off x="8920065" y="3253522"/>
            <a:ext cx="1362269" cy="9947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DB</a:t>
            </a:r>
            <a:endParaRPr lang="he-IL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6C43D05-3126-06E9-79DC-4D1157727787}"/>
              </a:ext>
            </a:extLst>
          </p:cNvPr>
          <p:cNvCxnSpPr>
            <a:cxnSpLocks/>
          </p:cNvCxnSpPr>
          <p:nvPr/>
        </p:nvCxnSpPr>
        <p:spPr>
          <a:xfrm>
            <a:off x="7887467" y="3741576"/>
            <a:ext cx="901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32D1840-2C20-E902-9095-856702793332}"/>
              </a:ext>
            </a:extLst>
          </p:cNvPr>
          <p:cNvSpPr/>
          <p:nvPr/>
        </p:nvSpPr>
        <p:spPr>
          <a:xfrm>
            <a:off x="10394291" y="3326363"/>
            <a:ext cx="1362269" cy="805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Order status = 6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39371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66FEA-9CC6-C6B4-F108-B68BD535B4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Code</a:t>
            </a:r>
            <a:endParaRPr lang="he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83F671-3D1C-58B0-E6A1-664C15D6A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745" y="1211051"/>
            <a:ext cx="7742591" cy="50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19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66FEA-9CC6-C6B4-F108-B68BD535B4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D45DBE-DB4E-DE57-FFFD-D51B2B3B6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131" y="1564053"/>
            <a:ext cx="9551062" cy="372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64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66FEA-9CC6-C6B4-F108-B68BD535B4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77D054-1B24-7731-DBCE-BDB542C19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411" y="1434433"/>
            <a:ext cx="8989832" cy="43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393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90A01AB-E5C6-B344-49A1-D5B3F9BFD4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8"/>
          <a:stretch/>
        </p:blipFill>
        <p:spPr bwMode="auto">
          <a:xfrm>
            <a:off x="1321221" y="1398897"/>
            <a:ext cx="9323540" cy="476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33CE14-76C4-1E20-8F16-13903BA610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eShop</a:t>
            </a:r>
            <a:r>
              <a:rPr lang="en-IL" sz="5400" dirty="0"/>
              <a:t> Architecture</a:t>
            </a:r>
          </a:p>
        </p:txBody>
      </p:sp>
    </p:spTree>
    <p:extLst>
      <p:ext uri="{BB962C8B-B14F-4D97-AF65-F5344CB8AC3E}">
        <p14:creationId xmlns:p14="http://schemas.microsoft.com/office/powerpoint/2010/main" val="705018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66FEA-9CC6-C6B4-F108-B68BD535B4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803307"/>
            <a:ext cx="11573197" cy="724247"/>
          </a:xfrm>
        </p:spPr>
        <p:txBody>
          <a:bodyPr/>
          <a:lstStyle/>
          <a:p>
            <a:r>
              <a:rPr lang="en-US" dirty="0"/>
              <a:t>Execute result</a:t>
            </a:r>
            <a:endParaRPr lang="he-IL" dirty="0"/>
          </a:p>
          <a:p>
            <a:endParaRPr lang="he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71A1AC-0BBF-41F1-E9BA-85E5AA04E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63" y="1385422"/>
            <a:ext cx="10996309" cy="3716482"/>
          </a:xfrm>
          <a:prstGeom prst="rect">
            <a:avLst/>
          </a:prstGeom>
        </p:spPr>
      </p:pic>
      <p:pic>
        <p:nvPicPr>
          <p:cNvPr id="5" name="Picture 2" descr="Error icon PNG and SVG Vector Free Download">
            <a:extLst>
              <a:ext uri="{FF2B5EF4-FFF2-40B4-BE49-F238E27FC236}">
                <a16:creationId xmlns:a16="http://schemas.microsoft.com/office/drawing/2014/main" id="{A158BC81-784E-30B5-0449-48F898DD0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314" y="5152982"/>
            <a:ext cx="1667555" cy="140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Error stock illustration. Illustration of rubber, fault - 109026446">
            <a:extLst>
              <a:ext uri="{FF2B5EF4-FFF2-40B4-BE49-F238E27FC236}">
                <a16:creationId xmlns:a16="http://schemas.microsoft.com/office/drawing/2014/main" id="{4D0DDB37-A527-6893-EBE6-A1EAF613B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92" y="240671"/>
            <a:ext cx="1679510" cy="112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178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E495D6-B991-A70D-08E9-384E28C879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Bug report</a:t>
            </a:r>
            <a:endParaRPr lang="he-IL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59BD456-A573-227E-8A25-F6105D842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105153"/>
              </p:ext>
            </p:extLst>
          </p:nvPr>
        </p:nvGraphicFramePr>
        <p:xfrm>
          <a:off x="1752082" y="1400801"/>
          <a:ext cx="8128000" cy="445008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9848853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7872681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#1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Bug ID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692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Liad Ohana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Tester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807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13/03/2023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Date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929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Windows 11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Platform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514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1.0.0.0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Version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778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High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Priority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358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Critical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Severity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3098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Tamir Jano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Assigned to 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452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23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test_canceling_another_user_order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Title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31445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rtl="1"/>
                      <a:r>
                        <a:rPr lang="en-US" dirty="0"/>
                        <a:t>Bug Description</a:t>
                      </a:r>
                      <a:endParaRPr lang="he-I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74211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l" rtl="1"/>
                      <a:r>
                        <a:rPr lang="en-US" dirty="0"/>
                        <a:t>The system allows you to cancel the order of other users</a:t>
                      </a:r>
                      <a:endParaRPr lang="he-I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rtl="1"/>
                      <a:r>
                        <a:rPr lang="en-US" dirty="0"/>
                        <a:t>The system allows you to cancel the order of other users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900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#5.4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Test Case/Steps to reproduce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850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7504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66FEA-9CC6-C6B4-F108-B68BD535B4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e-IL" dirty="0"/>
              <a:t>האוטומציה בפרויקט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970876-C623-1431-DEAA-26323C858A9E}"/>
              </a:ext>
            </a:extLst>
          </p:cNvPr>
          <p:cNvSpPr/>
          <p:nvPr/>
        </p:nvSpPr>
        <p:spPr>
          <a:xfrm>
            <a:off x="1004421" y="1978289"/>
            <a:ext cx="10022359" cy="96827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בפרויקט זה התבקשנו לבצע בדיקות אוטומטיות עבור המיקרו שרת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Ordering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b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למעשה דימינו תהליכים חיובים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שליליים ומקרי קיצון שעלולים לקרות לשרת בהתאם לדרישות המערכת שקיבלנו.</a:t>
            </a:r>
            <a:b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9E9C59-3F39-2C0D-89FD-B963256A87EE}"/>
              </a:ext>
            </a:extLst>
          </p:cNvPr>
          <p:cNvSpPr/>
          <p:nvPr/>
        </p:nvSpPr>
        <p:spPr>
          <a:xfrm>
            <a:off x="2116905" y="2946567"/>
            <a:ext cx="8909875" cy="235891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במהלך הפרויקט השתמשתי בתשתיות הבאות :</a:t>
            </a:r>
            <a:b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-מחלקה האחראית על חיבור ל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DB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והרצת שאילתות. </a:t>
            </a:r>
            <a:b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-מחלקה האחראית על הפעלה וכיבוי של קונטיינרים.</a:t>
            </a:r>
            <a:b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-מחלקה האחראית על פתיחת חיבור מול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RabbitMQ</a:t>
            </a: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הכוללת בתוכה שליחת הודעות ופתיחת האזנה</a:t>
            </a:r>
            <a:b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להודעות נכנסות.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-מחלקה האחראית על דימוי בקשות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API </a:t>
            </a:r>
            <a:endParaRPr lang="he-I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-הקוד בפרויקט נכתב בשפת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Python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AAC0A4-0DCD-D61A-F8F3-E796B57C7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224" y="4359288"/>
            <a:ext cx="1990847" cy="173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38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B8BD8B-DC62-B4B6-9436-C96CBCF609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Pytest</a:t>
            </a:r>
            <a:endParaRPr lang="he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F5B437-DD15-E760-BEFC-3D757061E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87" y="1157155"/>
            <a:ext cx="5535712" cy="2649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07E988-31BB-C6F1-BE5C-59B3340AC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796" y="2755818"/>
            <a:ext cx="5913017" cy="575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91D6A1-25BC-D7F2-0C5C-D605662FE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87" y="4212924"/>
            <a:ext cx="8298741" cy="2074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28082C-B755-12FD-A402-F2BAB974F0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4409" y="1709571"/>
            <a:ext cx="4480948" cy="4724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4A4AEB-3834-1178-AD49-2CDF6CD406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300" y="3495672"/>
            <a:ext cx="5535712" cy="52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27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2627A2-39C7-D904-6871-BDDC504DBD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Pytest HTML report</a:t>
            </a:r>
            <a:endParaRPr lang="he-I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E59073-5A72-F480-2A94-D8A28AAC6B84}"/>
              </a:ext>
            </a:extLst>
          </p:cNvPr>
          <p:cNvSpPr txBox="1"/>
          <p:nvPr/>
        </p:nvSpPr>
        <p:spPr>
          <a:xfrm>
            <a:off x="989045" y="2164702"/>
            <a:ext cx="758345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hlinkClick r:id="rId2"/>
              </a:rPr>
              <a:t>- Link</a:t>
            </a:r>
            <a:endParaRPr lang="he-I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4EF3CD-6699-633D-BF05-7699750A9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321" y="1261070"/>
            <a:ext cx="5471634" cy="4503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CA49FB-D0EA-8504-D3FB-693012D85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469" y="3168287"/>
            <a:ext cx="4718923" cy="279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21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4DEF27-9CC9-D675-B43B-4B104F77BF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Unit Under Test 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3E5C716-F951-8B82-45AE-442320C2BECF}"/>
              </a:ext>
            </a:extLst>
          </p:cNvPr>
          <p:cNvGrpSpPr/>
          <p:nvPr/>
        </p:nvGrpSpPr>
        <p:grpSpPr>
          <a:xfrm>
            <a:off x="632871" y="1856095"/>
            <a:ext cx="10926258" cy="4309050"/>
            <a:chOff x="169372" y="1808639"/>
            <a:chExt cx="11693061" cy="4772763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6595172-2F71-E100-C0FB-9B9676EC44F2}"/>
                </a:ext>
              </a:extLst>
            </p:cNvPr>
            <p:cNvSpPr/>
            <p:nvPr/>
          </p:nvSpPr>
          <p:spPr>
            <a:xfrm>
              <a:off x="2788432" y="2172725"/>
              <a:ext cx="4217626" cy="3200400"/>
            </a:xfrm>
            <a:prstGeom prst="roundRect">
              <a:avLst/>
            </a:prstGeom>
            <a:noFill/>
            <a:ln w="47625">
              <a:solidFill>
                <a:srgbClr val="05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IL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99B1AA4-340B-935F-7AAA-9B41D2849204}"/>
                </a:ext>
              </a:extLst>
            </p:cNvPr>
            <p:cNvGrpSpPr/>
            <p:nvPr/>
          </p:nvGrpSpPr>
          <p:grpSpPr>
            <a:xfrm>
              <a:off x="3270356" y="3935695"/>
              <a:ext cx="1593996" cy="1218236"/>
              <a:chOff x="918762" y="1529273"/>
              <a:chExt cx="1834745" cy="138587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A6B55A58-4349-D979-25C3-F575EFAA00F1}"/>
                  </a:ext>
                </a:extLst>
              </p:cNvPr>
              <p:cNvGrpSpPr/>
              <p:nvPr/>
            </p:nvGrpSpPr>
            <p:grpSpPr>
              <a:xfrm>
                <a:off x="1040827" y="1529273"/>
                <a:ext cx="1604599" cy="1126451"/>
                <a:chOff x="2015558" y="880076"/>
                <a:chExt cx="1177445" cy="720000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2DBFF20-B539-E4C5-01CB-876E3F68CB18}"/>
                    </a:ext>
                  </a:extLst>
                </p:cNvPr>
                <p:cNvSpPr/>
                <p:nvPr/>
              </p:nvSpPr>
              <p:spPr>
                <a:xfrm>
                  <a:off x="2079322" y="989556"/>
                  <a:ext cx="1039660" cy="501041"/>
                </a:xfrm>
                <a:prstGeom prst="rect">
                  <a:avLst/>
                </a:prstGeom>
                <a:solidFill>
                  <a:srgbClr val="05B050"/>
                </a:solidFill>
                <a:ln>
                  <a:solidFill>
                    <a:srgbClr val="05B05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0" eaLnBrk="1" latinLnBrk="0" hangingPunct="1"/>
                  <a:endParaRPr lang="en-IL"/>
                </a:p>
              </p:txBody>
            </p:sp>
            <p:sp>
              <p:nvSpPr>
                <p:cNvPr id="20" name="Hexagon 19">
                  <a:extLst>
                    <a:ext uri="{FF2B5EF4-FFF2-40B4-BE49-F238E27FC236}">
                      <a16:creationId xmlns:a16="http://schemas.microsoft.com/office/drawing/2014/main" id="{3091BB5B-AB71-F080-FC60-CE41EB642790}"/>
                    </a:ext>
                  </a:extLst>
                </p:cNvPr>
                <p:cNvSpPr/>
                <p:nvPr/>
              </p:nvSpPr>
              <p:spPr>
                <a:xfrm>
                  <a:off x="2365151" y="1042076"/>
                  <a:ext cx="468000" cy="394151"/>
                </a:xfrm>
                <a:prstGeom prst="hexagon">
                  <a:avLst/>
                </a:prstGeom>
                <a:solidFill>
                  <a:srgbClr val="92D051"/>
                </a:solidFill>
                <a:ln>
                  <a:solidFill>
                    <a:srgbClr val="92D05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0" eaLnBrk="1" latinLnBrk="0" hangingPunct="1"/>
                  <a:endParaRPr lang="en-IL"/>
                </a:p>
              </p:txBody>
            </p:sp>
            <p:sp>
              <p:nvSpPr>
                <p:cNvPr id="21" name="Rounded Rectangle 20">
                  <a:extLst>
                    <a:ext uri="{FF2B5EF4-FFF2-40B4-BE49-F238E27FC236}">
                      <a16:creationId xmlns:a16="http://schemas.microsoft.com/office/drawing/2014/main" id="{220D19E1-FC22-209D-AFB7-7932574695F8}"/>
                    </a:ext>
                  </a:extLst>
                </p:cNvPr>
                <p:cNvSpPr/>
                <p:nvPr/>
              </p:nvSpPr>
              <p:spPr>
                <a:xfrm>
                  <a:off x="3055216" y="880076"/>
                  <a:ext cx="137787" cy="720000"/>
                </a:xfrm>
                <a:prstGeom prst="roundRect">
                  <a:avLst/>
                </a:prstGeom>
                <a:solidFill>
                  <a:srgbClr val="05B050"/>
                </a:solidFill>
                <a:ln>
                  <a:solidFill>
                    <a:srgbClr val="05B05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0" eaLnBrk="1" latinLnBrk="0" hangingPunct="1"/>
                  <a:endParaRPr lang="en-IL"/>
                </a:p>
              </p:txBody>
            </p:sp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50D3C551-2B94-4206-1F23-C9374E76017A}"/>
                    </a:ext>
                  </a:extLst>
                </p:cNvPr>
                <p:cNvSpPr/>
                <p:nvPr/>
              </p:nvSpPr>
              <p:spPr>
                <a:xfrm>
                  <a:off x="2015558" y="880076"/>
                  <a:ext cx="137787" cy="720000"/>
                </a:xfrm>
                <a:prstGeom prst="roundRect">
                  <a:avLst/>
                </a:prstGeom>
                <a:solidFill>
                  <a:srgbClr val="05B050"/>
                </a:solidFill>
                <a:ln>
                  <a:solidFill>
                    <a:srgbClr val="05B05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L"/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10FCE90-3E4A-6897-D83B-2888CB6330DC}"/>
                  </a:ext>
                </a:extLst>
              </p:cNvPr>
              <p:cNvSpPr txBox="1"/>
              <p:nvPr/>
            </p:nvSpPr>
            <p:spPr>
              <a:xfrm>
                <a:off x="918762" y="2607369"/>
                <a:ext cx="18347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ctr" defTabSz="914400" rtl="1" eaLnBrk="1" latinLnBrk="0" hangingPunct="1"/>
                <a:r>
                  <a:rPr lang="en-US" sz="1400" dirty="0"/>
                  <a:t>Ordering API</a:t>
                </a:r>
                <a:endParaRPr lang="en-IL" sz="1400"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5176044-DFF1-0ED8-25ED-4B30FBA35BB8}"/>
                </a:ext>
              </a:extLst>
            </p:cNvPr>
            <p:cNvGrpSpPr/>
            <p:nvPr/>
          </p:nvGrpSpPr>
          <p:grpSpPr>
            <a:xfrm>
              <a:off x="2969313" y="2368939"/>
              <a:ext cx="2294071" cy="1248978"/>
              <a:chOff x="2888949" y="659458"/>
              <a:chExt cx="2640556" cy="1420845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F50E133F-9957-4423-298D-97037DD43166}"/>
                  </a:ext>
                </a:extLst>
              </p:cNvPr>
              <p:cNvGrpSpPr/>
              <p:nvPr/>
            </p:nvGrpSpPr>
            <p:grpSpPr>
              <a:xfrm>
                <a:off x="3357525" y="659458"/>
                <a:ext cx="1604599" cy="1126451"/>
                <a:chOff x="2015558" y="880076"/>
                <a:chExt cx="1177445" cy="720000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7835F3-D107-261E-FF90-57186C95B6A7}"/>
                    </a:ext>
                  </a:extLst>
                </p:cNvPr>
                <p:cNvSpPr/>
                <p:nvPr/>
              </p:nvSpPr>
              <p:spPr>
                <a:xfrm>
                  <a:off x="2079322" y="989556"/>
                  <a:ext cx="1039660" cy="501041"/>
                </a:xfrm>
                <a:prstGeom prst="rect">
                  <a:avLst/>
                </a:prstGeom>
                <a:solidFill>
                  <a:srgbClr val="05B050"/>
                </a:solidFill>
                <a:ln>
                  <a:solidFill>
                    <a:srgbClr val="05B05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0" eaLnBrk="1" latinLnBrk="0" hangingPunct="1"/>
                  <a:endParaRPr lang="en-IL"/>
                </a:p>
              </p:txBody>
            </p:sp>
            <p:sp>
              <p:nvSpPr>
                <p:cNvPr id="25" name="Hexagon 24">
                  <a:extLst>
                    <a:ext uri="{FF2B5EF4-FFF2-40B4-BE49-F238E27FC236}">
                      <a16:creationId xmlns:a16="http://schemas.microsoft.com/office/drawing/2014/main" id="{F1B119B2-B78D-93AE-9FF8-B8B0CE9568BD}"/>
                    </a:ext>
                  </a:extLst>
                </p:cNvPr>
                <p:cNvSpPr/>
                <p:nvPr/>
              </p:nvSpPr>
              <p:spPr>
                <a:xfrm>
                  <a:off x="2365151" y="1042076"/>
                  <a:ext cx="468000" cy="394151"/>
                </a:xfrm>
                <a:prstGeom prst="hexagon">
                  <a:avLst/>
                </a:prstGeom>
                <a:solidFill>
                  <a:srgbClr val="92D051"/>
                </a:solidFill>
                <a:ln>
                  <a:solidFill>
                    <a:srgbClr val="92D05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L"/>
                </a:p>
              </p:txBody>
            </p:sp>
            <p:sp>
              <p:nvSpPr>
                <p:cNvPr id="26" name="Rounded Rectangle 25">
                  <a:extLst>
                    <a:ext uri="{FF2B5EF4-FFF2-40B4-BE49-F238E27FC236}">
                      <a16:creationId xmlns:a16="http://schemas.microsoft.com/office/drawing/2014/main" id="{89077988-73A1-0FC5-529C-4A4A0F979745}"/>
                    </a:ext>
                  </a:extLst>
                </p:cNvPr>
                <p:cNvSpPr/>
                <p:nvPr/>
              </p:nvSpPr>
              <p:spPr>
                <a:xfrm>
                  <a:off x="3055216" y="880076"/>
                  <a:ext cx="137787" cy="720000"/>
                </a:xfrm>
                <a:prstGeom prst="roundRect">
                  <a:avLst/>
                </a:prstGeom>
                <a:solidFill>
                  <a:srgbClr val="05B050"/>
                </a:solidFill>
                <a:ln>
                  <a:solidFill>
                    <a:srgbClr val="05B05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0" eaLnBrk="1" latinLnBrk="0" hangingPunct="1"/>
                  <a:endParaRPr lang="en-IL"/>
                </a:p>
              </p:txBody>
            </p:sp>
            <p:sp>
              <p:nvSpPr>
                <p:cNvPr id="27" name="Rounded Rectangle 26">
                  <a:extLst>
                    <a:ext uri="{FF2B5EF4-FFF2-40B4-BE49-F238E27FC236}">
                      <a16:creationId xmlns:a16="http://schemas.microsoft.com/office/drawing/2014/main" id="{21ECE483-2A68-250B-7DBC-C65019F4CD32}"/>
                    </a:ext>
                  </a:extLst>
                </p:cNvPr>
                <p:cNvSpPr/>
                <p:nvPr/>
              </p:nvSpPr>
              <p:spPr>
                <a:xfrm>
                  <a:off x="2015558" y="880076"/>
                  <a:ext cx="137787" cy="720000"/>
                </a:xfrm>
                <a:prstGeom prst="roundRect">
                  <a:avLst/>
                </a:prstGeom>
                <a:solidFill>
                  <a:srgbClr val="05B050"/>
                </a:solidFill>
                <a:ln>
                  <a:solidFill>
                    <a:srgbClr val="05B05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L"/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047CCC1-38BB-FF7C-AC95-20AC05DE6B29}"/>
                  </a:ext>
                </a:extLst>
              </p:cNvPr>
              <p:cNvSpPr txBox="1"/>
              <p:nvPr/>
            </p:nvSpPr>
            <p:spPr>
              <a:xfrm>
                <a:off x="2888949" y="1772526"/>
                <a:ext cx="26405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ctr" defTabSz="914400" rtl="1" eaLnBrk="1" latinLnBrk="0" hangingPunct="1"/>
                <a:r>
                  <a:rPr lang="en-US" sz="1400" dirty="0"/>
                  <a:t>Ordering Background Tasks</a:t>
                </a:r>
                <a:endParaRPr lang="en-IL" sz="1400" dirty="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47CC366-8112-F5C4-5376-7F9B07BB20E2}"/>
                </a:ext>
              </a:extLst>
            </p:cNvPr>
            <p:cNvGrpSpPr/>
            <p:nvPr/>
          </p:nvGrpSpPr>
          <p:grpSpPr>
            <a:xfrm>
              <a:off x="5437486" y="3024070"/>
              <a:ext cx="1593996" cy="1479449"/>
              <a:chOff x="2972193" y="1215025"/>
              <a:chExt cx="1834745" cy="1683030"/>
            </a:xfrm>
          </p:grpSpPr>
          <p:pic>
            <p:nvPicPr>
              <p:cNvPr id="33" name="Graphic 32" descr="Database with solid fill">
                <a:extLst>
                  <a:ext uri="{FF2B5EF4-FFF2-40B4-BE49-F238E27FC236}">
                    <a16:creationId xmlns:a16="http://schemas.microsoft.com/office/drawing/2014/main" id="{6BB046BF-4E8A-375C-DBD3-4AF9585525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47314" y="1215025"/>
                <a:ext cx="1502277" cy="1502277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DB8968C-E931-8AEB-1662-A2FA19AA4F04}"/>
                  </a:ext>
                </a:extLst>
              </p:cNvPr>
              <p:cNvSpPr txBox="1"/>
              <p:nvPr/>
            </p:nvSpPr>
            <p:spPr>
              <a:xfrm>
                <a:off x="2972193" y="2590278"/>
                <a:ext cx="18347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ctr" defTabSz="914400" rtl="1" eaLnBrk="1" latinLnBrk="0" hangingPunct="1"/>
                <a:r>
                  <a:rPr lang="en-US" sz="1400" dirty="0"/>
                  <a:t>SQL Server database</a:t>
                </a:r>
                <a:endParaRPr lang="en-IL" sz="1400" dirty="0"/>
              </a:p>
            </p:txBody>
          </p: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69428F1-39AE-7A3F-6C8D-5F26B0D1BAB8}"/>
                </a:ext>
              </a:extLst>
            </p:cNvPr>
            <p:cNvCxnSpPr>
              <a:endCxn id="33" idx="1"/>
            </p:cNvCxnSpPr>
            <p:nvPr/>
          </p:nvCxnSpPr>
          <p:spPr>
            <a:xfrm>
              <a:off x="4864351" y="2862764"/>
              <a:ext cx="725278" cy="821587"/>
            </a:xfrm>
            <a:prstGeom prst="straightConnector1">
              <a:avLst/>
            </a:prstGeom>
            <a:ln w="15875">
              <a:solidFill>
                <a:srgbClr val="05B050">
                  <a:alpha val="9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2B35BFC-0450-3D71-EF55-ABCB747D0F5F}"/>
                </a:ext>
              </a:extLst>
            </p:cNvPr>
            <p:cNvCxnSpPr>
              <a:endCxn id="33" idx="1"/>
            </p:cNvCxnSpPr>
            <p:nvPr/>
          </p:nvCxnSpPr>
          <p:spPr>
            <a:xfrm flipV="1">
              <a:off x="4864351" y="3684350"/>
              <a:ext cx="725278" cy="717597"/>
            </a:xfrm>
            <a:prstGeom prst="straightConnector1">
              <a:avLst/>
            </a:prstGeom>
            <a:ln w="15875">
              <a:solidFill>
                <a:srgbClr val="05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195C032D-6EE9-B848-7C96-3FD73A0587F8}"/>
                </a:ext>
              </a:extLst>
            </p:cNvPr>
            <p:cNvSpPr/>
            <p:nvPr/>
          </p:nvSpPr>
          <p:spPr>
            <a:xfrm>
              <a:off x="8785793" y="2172726"/>
              <a:ext cx="2997198" cy="725288"/>
            </a:xfrm>
            <a:prstGeom prst="roundRect">
              <a:avLst/>
            </a:prstGeom>
            <a:noFill/>
            <a:ln w="28575">
              <a:solidFill>
                <a:schemeClr val="accent1">
                  <a:shade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IL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B7C6280-49E4-C3BC-32C7-EB5A24B14DAB}"/>
                </a:ext>
              </a:extLst>
            </p:cNvPr>
            <p:cNvGrpSpPr/>
            <p:nvPr/>
          </p:nvGrpSpPr>
          <p:grpSpPr>
            <a:xfrm>
              <a:off x="9099853" y="2322178"/>
              <a:ext cx="637277" cy="428502"/>
              <a:chOff x="9518748" y="3785599"/>
              <a:chExt cx="1604599" cy="1126451"/>
            </a:xfrm>
            <a:solidFill>
              <a:srgbClr val="C00000"/>
            </a:solidFill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4B3CB04-A7A8-ACA3-2DEC-42DC88279B57}"/>
                  </a:ext>
                </a:extLst>
              </p:cNvPr>
              <p:cNvSpPr/>
              <p:nvPr/>
            </p:nvSpPr>
            <p:spPr>
              <a:xfrm>
                <a:off x="9605644" y="3956882"/>
                <a:ext cx="1416828" cy="783886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IL"/>
              </a:p>
            </p:txBody>
          </p:sp>
          <p:sp>
            <p:nvSpPr>
              <p:cNvPr id="44" name="Hexagon 43">
                <a:extLst>
                  <a:ext uri="{FF2B5EF4-FFF2-40B4-BE49-F238E27FC236}">
                    <a16:creationId xmlns:a16="http://schemas.microsoft.com/office/drawing/2014/main" id="{3C726D81-FB43-7D3C-FCEC-30D1EF5ED534}"/>
                  </a:ext>
                </a:extLst>
              </p:cNvPr>
              <p:cNvSpPr/>
              <p:nvPr/>
            </p:nvSpPr>
            <p:spPr>
              <a:xfrm>
                <a:off x="9995166" y="4039050"/>
                <a:ext cx="637781" cy="616655"/>
              </a:xfrm>
              <a:prstGeom prst="hexagon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IL"/>
              </a:p>
            </p:txBody>
          </p:sp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B3C17EB4-7270-37A7-C9A2-A1C3A6471553}"/>
                  </a:ext>
                </a:extLst>
              </p:cNvPr>
              <p:cNvSpPr/>
              <p:nvPr/>
            </p:nvSpPr>
            <p:spPr>
              <a:xfrm>
                <a:off x="10935574" y="3785599"/>
                <a:ext cx="187773" cy="1126451"/>
              </a:xfrm>
              <a:prstGeom prst="round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IL"/>
              </a:p>
            </p:txBody>
          </p:sp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52699672-C357-5BA3-EE11-9E91A125B11E}"/>
                  </a:ext>
                </a:extLst>
              </p:cNvPr>
              <p:cNvSpPr/>
              <p:nvPr/>
            </p:nvSpPr>
            <p:spPr>
              <a:xfrm>
                <a:off x="9518748" y="3785599"/>
                <a:ext cx="187773" cy="1126451"/>
              </a:xfrm>
              <a:prstGeom prst="round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IL"/>
              </a:p>
            </p:txBody>
          </p:sp>
        </p:grpSp>
        <p:pic>
          <p:nvPicPr>
            <p:cNvPr id="50" name="Graphic 49" descr="Database with solid fill">
              <a:extLst>
                <a:ext uri="{FF2B5EF4-FFF2-40B4-BE49-F238E27FC236}">
                  <a16:creationId xmlns:a16="http://schemas.microsoft.com/office/drawing/2014/main" id="{C745E29F-E240-8A81-E952-F24A24E64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37445" y="2173785"/>
              <a:ext cx="697771" cy="691158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C0F7168-9267-57F5-120D-9C7B3FD3D375}"/>
                </a:ext>
              </a:extLst>
            </p:cNvPr>
            <p:cNvSpPr txBox="1"/>
            <p:nvPr/>
          </p:nvSpPr>
          <p:spPr>
            <a:xfrm>
              <a:off x="10460084" y="2289487"/>
              <a:ext cx="13229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ctr" defTabSz="914400" rtl="1" eaLnBrk="1" latinLnBrk="0" hangingPunct="1"/>
              <a:r>
                <a:rPr lang="en-US" sz="1400" dirty="0"/>
                <a:t>SQL Server database</a:t>
              </a:r>
              <a:endParaRPr lang="en-IL" sz="1400" dirty="0"/>
            </a:p>
          </p:txBody>
        </p:sp>
        <p:sp>
          <p:nvSpPr>
            <p:cNvPr id="1064" name="TextBox 1063">
              <a:extLst>
                <a:ext uri="{FF2B5EF4-FFF2-40B4-BE49-F238E27FC236}">
                  <a16:creationId xmlns:a16="http://schemas.microsoft.com/office/drawing/2014/main" id="{7CB78E0A-49ED-B3E3-FE90-2571797EAE69}"/>
                </a:ext>
              </a:extLst>
            </p:cNvPr>
            <p:cNvSpPr txBox="1"/>
            <p:nvPr/>
          </p:nvSpPr>
          <p:spPr>
            <a:xfrm>
              <a:off x="8783064" y="1808639"/>
              <a:ext cx="30175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L" sz="1600" dirty="0"/>
                <a:t>Identity Microservice</a:t>
              </a:r>
            </a:p>
          </p:txBody>
        </p:sp>
        <p:grpSp>
          <p:nvGrpSpPr>
            <p:cNvPr id="1045" name="Group 1044">
              <a:extLst>
                <a:ext uri="{FF2B5EF4-FFF2-40B4-BE49-F238E27FC236}">
                  <a16:creationId xmlns:a16="http://schemas.microsoft.com/office/drawing/2014/main" id="{042FFC29-AA1B-A84F-A402-1D13B6E19AEC}"/>
                </a:ext>
              </a:extLst>
            </p:cNvPr>
            <p:cNvGrpSpPr/>
            <p:nvPr/>
          </p:nvGrpSpPr>
          <p:grpSpPr>
            <a:xfrm>
              <a:off x="9078764" y="3553866"/>
              <a:ext cx="637277" cy="428502"/>
              <a:chOff x="9518748" y="3785599"/>
              <a:chExt cx="1604599" cy="1126451"/>
            </a:xfrm>
            <a:solidFill>
              <a:srgbClr val="001F60"/>
            </a:solidFill>
          </p:grpSpPr>
          <p:sp>
            <p:nvSpPr>
              <p:cNvPr id="1046" name="Rectangle 1045">
                <a:extLst>
                  <a:ext uri="{FF2B5EF4-FFF2-40B4-BE49-F238E27FC236}">
                    <a16:creationId xmlns:a16="http://schemas.microsoft.com/office/drawing/2014/main" id="{ACDDAAE0-D787-9F98-EB67-21B0DE55C967}"/>
                  </a:ext>
                </a:extLst>
              </p:cNvPr>
              <p:cNvSpPr/>
              <p:nvPr/>
            </p:nvSpPr>
            <p:spPr>
              <a:xfrm>
                <a:off x="9605644" y="3956882"/>
                <a:ext cx="1416828" cy="783886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IL"/>
              </a:p>
            </p:txBody>
          </p:sp>
          <p:sp>
            <p:nvSpPr>
              <p:cNvPr id="1047" name="Hexagon 1046">
                <a:extLst>
                  <a:ext uri="{FF2B5EF4-FFF2-40B4-BE49-F238E27FC236}">
                    <a16:creationId xmlns:a16="http://schemas.microsoft.com/office/drawing/2014/main" id="{866C2D25-E014-7197-6CF1-F3FDA987DF5F}"/>
                  </a:ext>
                </a:extLst>
              </p:cNvPr>
              <p:cNvSpPr/>
              <p:nvPr/>
            </p:nvSpPr>
            <p:spPr>
              <a:xfrm>
                <a:off x="9995166" y="4039050"/>
                <a:ext cx="637781" cy="616655"/>
              </a:xfrm>
              <a:prstGeom prst="hexagon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IL"/>
              </a:p>
            </p:txBody>
          </p:sp>
          <p:sp>
            <p:nvSpPr>
              <p:cNvPr id="1048" name="Rounded Rectangle 1047">
                <a:extLst>
                  <a:ext uri="{FF2B5EF4-FFF2-40B4-BE49-F238E27FC236}">
                    <a16:creationId xmlns:a16="http://schemas.microsoft.com/office/drawing/2014/main" id="{FC601F6B-56CB-2DBF-97D6-F334C1A48480}"/>
                  </a:ext>
                </a:extLst>
              </p:cNvPr>
              <p:cNvSpPr/>
              <p:nvPr/>
            </p:nvSpPr>
            <p:spPr>
              <a:xfrm>
                <a:off x="10935574" y="3785599"/>
                <a:ext cx="187773" cy="1126451"/>
              </a:xfrm>
              <a:prstGeom prst="round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IL"/>
              </a:p>
            </p:txBody>
          </p:sp>
          <p:sp>
            <p:nvSpPr>
              <p:cNvPr id="1049" name="Rounded Rectangle 1048">
                <a:extLst>
                  <a:ext uri="{FF2B5EF4-FFF2-40B4-BE49-F238E27FC236}">
                    <a16:creationId xmlns:a16="http://schemas.microsoft.com/office/drawing/2014/main" id="{1C35C565-8EF0-A815-492C-5936DFE1088D}"/>
                  </a:ext>
                </a:extLst>
              </p:cNvPr>
              <p:cNvSpPr/>
              <p:nvPr/>
            </p:nvSpPr>
            <p:spPr>
              <a:xfrm>
                <a:off x="9518748" y="3785599"/>
                <a:ext cx="187773" cy="1126451"/>
              </a:xfrm>
              <a:prstGeom prst="round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IL"/>
              </a:p>
            </p:txBody>
          </p:sp>
        </p:grpSp>
        <p:pic>
          <p:nvPicPr>
            <p:cNvPr id="1050" name="Graphic 1049" descr="Database with solid fill">
              <a:extLst>
                <a:ext uri="{FF2B5EF4-FFF2-40B4-BE49-F238E27FC236}">
                  <a16:creationId xmlns:a16="http://schemas.microsoft.com/office/drawing/2014/main" id="{9CC0D990-A854-9FBE-7BC1-5814142E5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16356" y="3395237"/>
              <a:ext cx="697771" cy="691158"/>
            </a:xfrm>
            <a:prstGeom prst="rect">
              <a:avLst/>
            </a:prstGeom>
          </p:spPr>
        </p:pic>
        <p:sp>
          <p:nvSpPr>
            <p:cNvPr id="1051" name="TextBox 1050">
              <a:extLst>
                <a:ext uri="{FF2B5EF4-FFF2-40B4-BE49-F238E27FC236}">
                  <a16:creationId xmlns:a16="http://schemas.microsoft.com/office/drawing/2014/main" id="{FAA5A3AF-47F8-2508-81CA-19EC45EB1E2B}"/>
                </a:ext>
              </a:extLst>
            </p:cNvPr>
            <p:cNvSpPr txBox="1"/>
            <p:nvPr/>
          </p:nvSpPr>
          <p:spPr>
            <a:xfrm>
              <a:off x="10438995" y="3508042"/>
              <a:ext cx="13229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ctr" defTabSz="914400" rtl="1" eaLnBrk="1" latinLnBrk="0" hangingPunct="1"/>
              <a:r>
                <a:rPr lang="en-US" sz="1400" dirty="0"/>
                <a:t>SQL Server database</a:t>
              </a:r>
              <a:endParaRPr lang="en-IL" sz="1400" dirty="0"/>
            </a:p>
          </p:txBody>
        </p:sp>
        <p:sp>
          <p:nvSpPr>
            <p:cNvPr id="1059" name="Rounded Rectangle 1058">
              <a:extLst>
                <a:ext uri="{FF2B5EF4-FFF2-40B4-BE49-F238E27FC236}">
                  <a16:creationId xmlns:a16="http://schemas.microsoft.com/office/drawing/2014/main" id="{FFA4B7B5-B2BE-67AE-F584-7CE915180266}"/>
                </a:ext>
              </a:extLst>
            </p:cNvPr>
            <p:cNvSpPr/>
            <p:nvPr/>
          </p:nvSpPr>
          <p:spPr>
            <a:xfrm>
              <a:off x="8785793" y="3413633"/>
              <a:ext cx="2997198" cy="725288"/>
            </a:xfrm>
            <a:prstGeom prst="roundRect">
              <a:avLst/>
            </a:prstGeom>
            <a:noFill/>
            <a:ln w="28575">
              <a:solidFill>
                <a:schemeClr val="accent1">
                  <a:shade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IL"/>
            </a:p>
          </p:txBody>
        </p:sp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096D50F5-F7D9-727C-76D6-4E8C63296249}"/>
                </a:ext>
              </a:extLst>
            </p:cNvPr>
            <p:cNvSpPr txBox="1"/>
            <p:nvPr/>
          </p:nvSpPr>
          <p:spPr>
            <a:xfrm>
              <a:off x="8783064" y="3052542"/>
              <a:ext cx="30160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L" sz="1600" dirty="0"/>
                <a:t>Catalog Microservice</a:t>
              </a:r>
            </a:p>
          </p:txBody>
        </p:sp>
        <p:grpSp>
          <p:nvGrpSpPr>
            <p:cNvPr id="1052" name="Group 1051">
              <a:extLst>
                <a:ext uri="{FF2B5EF4-FFF2-40B4-BE49-F238E27FC236}">
                  <a16:creationId xmlns:a16="http://schemas.microsoft.com/office/drawing/2014/main" id="{091B775E-1074-9B85-8901-3FE3368F3E40}"/>
                </a:ext>
              </a:extLst>
            </p:cNvPr>
            <p:cNvGrpSpPr/>
            <p:nvPr/>
          </p:nvGrpSpPr>
          <p:grpSpPr>
            <a:xfrm>
              <a:off x="9097915" y="4785555"/>
              <a:ext cx="637277" cy="428502"/>
              <a:chOff x="9518748" y="3785599"/>
              <a:chExt cx="1604599" cy="1126451"/>
            </a:xfrm>
            <a:solidFill>
              <a:srgbClr val="0179D6"/>
            </a:solidFill>
          </p:grpSpPr>
          <p:sp>
            <p:nvSpPr>
              <p:cNvPr id="1053" name="Rectangle 1052">
                <a:extLst>
                  <a:ext uri="{FF2B5EF4-FFF2-40B4-BE49-F238E27FC236}">
                    <a16:creationId xmlns:a16="http://schemas.microsoft.com/office/drawing/2014/main" id="{8FC9A050-B291-1FD6-F280-37718ADB7237}"/>
                  </a:ext>
                </a:extLst>
              </p:cNvPr>
              <p:cNvSpPr/>
              <p:nvPr/>
            </p:nvSpPr>
            <p:spPr>
              <a:xfrm>
                <a:off x="9605644" y="3956882"/>
                <a:ext cx="1416828" cy="783886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IL"/>
              </a:p>
            </p:txBody>
          </p:sp>
          <p:sp>
            <p:nvSpPr>
              <p:cNvPr id="1054" name="Hexagon 1053">
                <a:extLst>
                  <a:ext uri="{FF2B5EF4-FFF2-40B4-BE49-F238E27FC236}">
                    <a16:creationId xmlns:a16="http://schemas.microsoft.com/office/drawing/2014/main" id="{702CAFC5-A955-5BE3-7463-AA2326077032}"/>
                  </a:ext>
                </a:extLst>
              </p:cNvPr>
              <p:cNvSpPr/>
              <p:nvPr/>
            </p:nvSpPr>
            <p:spPr>
              <a:xfrm>
                <a:off x="9995166" y="4039050"/>
                <a:ext cx="637781" cy="616655"/>
              </a:xfrm>
              <a:prstGeom prst="hexagon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IL"/>
              </a:p>
            </p:txBody>
          </p:sp>
          <p:sp>
            <p:nvSpPr>
              <p:cNvPr id="1055" name="Rounded Rectangle 1054">
                <a:extLst>
                  <a:ext uri="{FF2B5EF4-FFF2-40B4-BE49-F238E27FC236}">
                    <a16:creationId xmlns:a16="http://schemas.microsoft.com/office/drawing/2014/main" id="{7978E7E5-3B24-6301-AD22-1287888A0C2E}"/>
                  </a:ext>
                </a:extLst>
              </p:cNvPr>
              <p:cNvSpPr/>
              <p:nvPr/>
            </p:nvSpPr>
            <p:spPr>
              <a:xfrm>
                <a:off x="10935574" y="3785599"/>
                <a:ext cx="187773" cy="1126451"/>
              </a:xfrm>
              <a:prstGeom prst="round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IL"/>
              </a:p>
            </p:txBody>
          </p:sp>
          <p:sp>
            <p:nvSpPr>
              <p:cNvPr id="1056" name="Rounded Rectangle 1055">
                <a:extLst>
                  <a:ext uri="{FF2B5EF4-FFF2-40B4-BE49-F238E27FC236}">
                    <a16:creationId xmlns:a16="http://schemas.microsoft.com/office/drawing/2014/main" id="{9380A3EC-FD4A-B3EC-57CE-13ABB43AF6F7}"/>
                  </a:ext>
                </a:extLst>
              </p:cNvPr>
              <p:cNvSpPr/>
              <p:nvPr/>
            </p:nvSpPr>
            <p:spPr>
              <a:xfrm>
                <a:off x="9518748" y="3785599"/>
                <a:ext cx="187773" cy="1126451"/>
              </a:xfrm>
              <a:prstGeom prst="round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IL"/>
              </a:p>
            </p:txBody>
          </p:sp>
        </p:grpSp>
        <p:pic>
          <p:nvPicPr>
            <p:cNvPr id="1057" name="Graphic 1056" descr="Database with solid fill">
              <a:extLst>
                <a:ext uri="{FF2B5EF4-FFF2-40B4-BE49-F238E27FC236}">
                  <a16:creationId xmlns:a16="http://schemas.microsoft.com/office/drawing/2014/main" id="{4E3CB339-5C17-6806-6EAD-CEC890CAA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35507" y="4616690"/>
              <a:ext cx="697771" cy="691158"/>
            </a:xfrm>
            <a:prstGeom prst="rect">
              <a:avLst/>
            </a:prstGeom>
          </p:spPr>
        </p:pic>
        <p:sp>
          <p:nvSpPr>
            <p:cNvPr id="1058" name="TextBox 1057">
              <a:extLst>
                <a:ext uri="{FF2B5EF4-FFF2-40B4-BE49-F238E27FC236}">
                  <a16:creationId xmlns:a16="http://schemas.microsoft.com/office/drawing/2014/main" id="{DB493A27-F334-DDE9-E787-248723490E17}"/>
                </a:ext>
              </a:extLst>
            </p:cNvPr>
            <p:cNvSpPr txBox="1"/>
            <p:nvPr/>
          </p:nvSpPr>
          <p:spPr>
            <a:xfrm>
              <a:off x="10458146" y="4644710"/>
              <a:ext cx="13229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ctr" defTabSz="914400" rtl="1" eaLnBrk="1" latinLnBrk="0" hangingPunct="1"/>
              <a:r>
                <a:rPr lang="en-US" sz="1400" dirty="0"/>
                <a:t>SQL Server database +n Redis</a:t>
              </a:r>
              <a:endParaRPr lang="en-IL" sz="1400" dirty="0"/>
            </a:p>
          </p:txBody>
        </p:sp>
        <p:sp>
          <p:nvSpPr>
            <p:cNvPr id="1060" name="Rounded Rectangle 1059">
              <a:extLst>
                <a:ext uri="{FF2B5EF4-FFF2-40B4-BE49-F238E27FC236}">
                  <a16:creationId xmlns:a16="http://schemas.microsoft.com/office/drawing/2014/main" id="{65CBB531-9203-6ECB-A775-39BB1C963733}"/>
                </a:ext>
              </a:extLst>
            </p:cNvPr>
            <p:cNvSpPr/>
            <p:nvPr/>
          </p:nvSpPr>
          <p:spPr>
            <a:xfrm>
              <a:off x="8785793" y="4647837"/>
              <a:ext cx="2997198" cy="725288"/>
            </a:xfrm>
            <a:prstGeom prst="roundRect">
              <a:avLst/>
            </a:prstGeom>
            <a:noFill/>
            <a:ln w="28575">
              <a:solidFill>
                <a:schemeClr val="accent1">
                  <a:shade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IL"/>
            </a:p>
          </p:txBody>
        </p:sp>
        <p:sp>
          <p:nvSpPr>
            <p:cNvPr id="1067" name="TextBox 1066">
              <a:extLst>
                <a:ext uri="{FF2B5EF4-FFF2-40B4-BE49-F238E27FC236}">
                  <a16:creationId xmlns:a16="http://schemas.microsoft.com/office/drawing/2014/main" id="{692BF3AA-47FD-06A7-0B49-8363620CB586}"/>
                </a:ext>
              </a:extLst>
            </p:cNvPr>
            <p:cNvSpPr txBox="1"/>
            <p:nvPr/>
          </p:nvSpPr>
          <p:spPr>
            <a:xfrm>
              <a:off x="8783064" y="4296444"/>
              <a:ext cx="30175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L" sz="1600" dirty="0"/>
                <a:t>Basket Microservice</a:t>
              </a:r>
            </a:p>
          </p:txBody>
        </p:sp>
        <p:sp>
          <p:nvSpPr>
            <p:cNvPr id="1075" name="TextBox 1074">
              <a:extLst>
                <a:ext uri="{FF2B5EF4-FFF2-40B4-BE49-F238E27FC236}">
                  <a16:creationId xmlns:a16="http://schemas.microsoft.com/office/drawing/2014/main" id="{A61AE3BD-702B-B447-2C36-5E2422E72831}"/>
                </a:ext>
              </a:extLst>
            </p:cNvPr>
            <p:cNvSpPr txBox="1"/>
            <p:nvPr/>
          </p:nvSpPr>
          <p:spPr>
            <a:xfrm>
              <a:off x="2788433" y="1808639"/>
              <a:ext cx="42176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L" sz="1600" u="sng" dirty="0"/>
                <a:t>Ordering Service</a:t>
              </a:r>
              <a:endParaRPr lang="en-IL" sz="1600" dirty="0"/>
            </a:p>
          </p:txBody>
        </p:sp>
        <p:sp>
          <p:nvSpPr>
            <p:cNvPr id="1098" name="Rounded Rectangle 1097">
              <a:extLst>
                <a:ext uri="{FF2B5EF4-FFF2-40B4-BE49-F238E27FC236}">
                  <a16:creationId xmlns:a16="http://schemas.microsoft.com/office/drawing/2014/main" id="{CAD4FAAB-214E-2710-0CCF-EF4521E64978}"/>
                </a:ext>
              </a:extLst>
            </p:cNvPr>
            <p:cNvSpPr/>
            <p:nvPr/>
          </p:nvSpPr>
          <p:spPr>
            <a:xfrm>
              <a:off x="169372" y="2172725"/>
              <a:ext cx="2064566" cy="3197478"/>
            </a:xfrm>
            <a:prstGeom prst="roundRect">
              <a:avLst/>
            </a:prstGeom>
            <a:noFill/>
            <a:ln w="28575">
              <a:solidFill>
                <a:schemeClr val="accent1">
                  <a:shade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IL"/>
            </a:p>
          </p:txBody>
        </p:sp>
        <p:sp>
          <p:nvSpPr>
            <p:cNvPr id="1099" name="TextBox 1098">
              <a:extLst>
                <a:ext uri="{FF2B5EF4-FFF2-40B4-BE49-F238E27FC236}">
                  <a16:creationId xmlns:a16="http://schemas.microsoft.com/office/drawing/2014/main" id="{8718E0AD-471D-31EF-4393-B8762101C208}"/>
                </a:ext>
              </a:extLst>
            </p:cNvPr>
            <p:cNvSpPr txBox="1"/>
            <p:nvPr/>
          </p:nvSpPr>
          <p:spPr>
            <a:xfrm>
              <a:off x="169372" y="1808639"/>
              <a:ext cx="20645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u="sng" dirty="0"/>
                <a:t>GUI</a:t>
              </a:r>
              <a:endParaRPr lang="en-IL" sz="1600" dirty="0"/>
            </a:p>
          </p:txBody>
        </p:sp>
        <p:pic>
          <p:nvPicPr>
            <p:cNvPr id="1100" name="Picture 1099">
              <a:extLst>
                <a:ext uri="{FF2B5EF4-FFF2-40B4-BE49-F238E27FC236}">
                  <a16:creationId xmlns:a16="http://schemas.microsoft.com/office/drawing/2014/main" id="{1C631214-B2E9-FC20-FCE6-F63988877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38308" y="2547814"/>
              <a:ext cx="1689100" cy="1054100"/>
            </a:xfrm>
            <a:prstGeom prst="rect">
              <a:avLst/>
            </a:prstGeom>
          </p:spPr>
        </p:pic>
        <p:pic>
          <p:nvPicPr>
            <p:cNvPr id="1101" name="Picture 1100">
              <a:extLst>
                <a:ext uri="{FF2B5EF4-FFF2-40B4-BE49-F238E27FC236}">
                  <a16:creationId xmlns:a16="http://schemas.microsoft.com/office/drawing/2014/main" id="{DECBD89C-531B-F751-195B-7E636E901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23850" y="3884855"/>
              <a:ext cx="609600" cy="1244600"/>
            </a:xfrm>
            <a:prstGeom prst="rect">
              <a:avLst/>
            </a:prstGeom>
          </p:spPr>
        </p:pic>
        <p:cxnSp>
          <p:nvCxnSpPr>
            <p:cNvPr id="1102" name="Straight Arrow Connector 1101">
              <a:extLst>
                <a:ext uri="{FF2B5EF4-FFF2-40B4-BE49-F238E27FC236}">
                  <a16:creationId xmlns:a16="http://schemas.microsoft.com/office/drawing/2014/main" id="{68595CBB-927F-9B52-F6EF-E07C63865AD7}"/>
                </a:ext>
              </a:extLst>
            </p:cNvPr>
            <p:cNvCxnSpPr>
              <a:cxnSpLocks/>
              <a:stCxn id="1098" idx="3"/>
              <a:endCxn id="7" idx="1"/>
            </p:cNvCxnSpPr>
            <p:nvPr/>
          </p:nvCxnSpPr>
          <p:spPr>
            <a:xfrm>
              <a:off x="2233938" y="3771464"/>
              <a:ext cx="554494" cy="1461"/>
            </a:xfrm>
            <a:prstGeom prst="straightConnector1">
              <a:avLst/>
            </a:prstGeom>
            <a:ln w="19050">
              <a:solidFill>
                <a:srgbClr val="001F6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9" name="Rounded Rectangle 1108">
              <a:extLst>
                <a:ext uri="{FF2B5EF4-FFF2-40B4-BE49-F238E27FC236}">
                  <a16:creationId xmlns:a16="http://schemas.microsoft.com/office/drawing/2014/main" id="{0B326EAA-3FDC-6155-1C66-0866B77A064B}"/>
                </a:ext>
              </a:extLst>
            </p:cNvPr>
            <p:cNvSpPr/>
            <p:nvPr/>
          </p:nvSpPr>
          <p:spPr>
            <a:xfrm rot="16200000">
              <a:off x="6284922" y="3410281"/>
              <a:ext cx="3200400" cy="725288"/>
            </a:xfrm>
            <a:prstGeom prst="roundRect">
              <a:avLst/>
            </a:prstGeom>
            <a:noFill/>
            <a:ln w="28575">
              <a:solidFill>
                <a:schemeClr val="accent1">
                  <a:shade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IL"/>
            </a:p>
          </p:txBody>
        </p:sp>
        <p:pic>
          <p:nvPicPr>
            <p:cNvPr id="1117" name="Picture 4" descr="RabbitMQ SVG Vector Logos - Vector Logo Zone">
              <a:extLst>
                <a:ext uri="{FF2B5EF4-FFF2-40B4-BE49-F238E27FC236}">
                  <a16:creationId xmlns:a16="http://schemas.microsoft.com/office/drawing/2014/main" id="{3E0AF8CA-90E1-3BFB-0263-114F5B6DDD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253807" y="3396953"/>
              <a:ext cx="1240017" cy="61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20" name="Straight Arrow Connector 1119">
              <a:extLst>
                <a:ext uri="{FF2B5EF4-FFF2-40B4-BE49-F238E27FC236}">
                  <a16:creationId xmlns:a16="http://schemas.microsoft.com/office/drawing/2014/main" id="{72DB0F3A-AAAB-E158-7FC7-789757F0C396}"/>
                </a:ext>
              </a:extLst>
            </p:cNvPr>
            <p:cNvCxnSpPr>
              <a:cxnSpLocks/>
              <a:stCxn id="7" idx="3"/>
              <a:endCxn id="1109" idx="0"/>
            </p:cNvCxnSpPr>
            <p:nvPr/>
          </p:nvCxnSpPr>
          <p:spPr>
            <a:xfrm>
              <a:off x="7006058" y="3772925"/>
              <a:ext cx="516420" cy="0"/>
            </a:xfrm>
            <a:prstGeom prst="straightConnector1">
              <a:avLst/>
            </a:prstGeom>
            <a:ln w="19050">
              <a:solidFill>
                <a:srgbClr val="001F60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1" name="Straight Arrow Connector 1120">
              <a:extLst>
                <a:ext uri="{FF2B5EF4-FFF2-40B4-BE49-F238E27FC236}">
                  <a16:creationId xmlns:a16="http://schemas.microsoft.com/office/drawing/2014/main" id="{1FCE90F2-20CB-B8CC-53B6-7363F3BFE9CC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 flipV="1">
              <a:off x="8261020" y="2535370"/>
              <a:ext cx="524773" cy="0"/>
            </a:xfrm>
            <a:prstGeom prst="straightConnector1">
              <a:avLst/>
            </a:prstGeom>
            <a:ln w="19050">
              <a:solidFill>
                <a:srgbClr val="001F60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3" name="Straight Arrow Connector 1122">
              <a:extLst>
                <a:ext uri="{FF2B5EF4-FFF2-40B4-BE49-F238E27FC236}">
                  <a16:creationId xmlns:a16="http://schemas.microsoft.com/office/drawing/2014/main" id="{22D20C78-CE70-3A35-1654-3E77221DB6FC}"/>
                </a:ext>
              </a:extLst>
            </p:cNvPr>
            <p:cNvCxnSpPr>
              <a:cxnSpLocks/>
              <a:stCxn id="1109" idx="2"/>
              <a:endCxn id="1059" idx="1"/>
            </p:cNvCxnSpPr>
            <p:nvPr/>
          </p:nvCxnSpPr>
          <p:spPr>
            <a:xfrm>
              <a:off x="8247766" y="3772925"/>
              <a:ext cx="538027" cy="3352"/>
            </a:xfrm>
            <a:prstGeom prst="straightConnector1">
              <a:avLst/>
            </a:prstGeom>
            <a:ln w="19050">
              <a:solidFill>
                <a:srgbClr val="001F60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4" name="Straight Arrow Connector 1123">
              <a:extLst>
                <a:ext uri="{FF2B5EF4-FFF2-40B4-BE49-F238E27FC236}">
                  <a16:creationId xmlns:a16="http://schemas.microsoft.com/office/drawing/2014/main" id="{D33F2A69-EC0E-AB5B-2B30-0C60D6E3DD5C}"/>
                </a:ext>
              </a:extLst>
            </p:cNvPr>
            <p:cNvCxnSpPr>
              <a:cxnSpLocks/>
              <a:endCxn id="1060" idx="1"/>
            </p:cNvCxnSpPr>
            <p:nvPr/>
          </p:nvCxnSpPr>
          <p:spPr>
            <a:xfrm>
              <a:off x="8287677" y="4999256"/>
              <a:ext cx="498116" cy="11225"/>
            </a:xfrm>
            <a:prstGeom prst="straightConnector1">
              <a:avLst/>
            </a:prstGeom>
            <a:ln w="19050">
              <a:solidFill>
                <a:srgbClr val="001F60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8E11418-B6C8-0ED7-E4B0-346E4EEC5D12}"/>
                </a:ext>
              </a:extLst>
            </p:cNvPr>
            <p:cNvGrpSpPr/>
            <p:nvPr/>
          </p:nvGrpSpPr>
          <p:grpSpPr>
            <a:xfrm>
              <a:off x="9097915" y="5993832"/>
              <a:ext cx="637277" cy="428502"/>
              <a:chOff x="9518748" y="3785599"/>
              <a:chExt cx="1604599" cy="1126451"/>
            </a:xfrm>
            <a:solidFill>
              <a:srgbClr val="0179D6"/>
            </a:solidFill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D9965FB-C411-318C-8E9A-5F421488BB57}"/>
                  </a:ext>
                </a:extLst>
              </p:cNvPr>
              <p:cNvSpPr/>
              <p:nvPr/>
            </p:nvSpPr>
            <p:spPr>
              <a:xfrm>
                <a:off x="9605644" y="3956882"/>
                <a:ext cx="1416828" cy="783886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IL"/>
              </a:p>
            </p:txBody>
          </p:sp>
          <p:sp>
            <p:nvSpPr>
              <p:cNvPr id="6" name="Hexagon 5">
                <a:extLst>
                  <a:ext uri="{FF2B5EF4-FFF2-40B4-BE49-F238E27FC236}">
                    <a16:creationId xmlns:a16="http://schemas.microsoft.com/office/drawing/2014/main" id="{52B93A97-68DC-68E7-0480-2415EE283FFC}"/>
                  </a:ext>
                </a:extLst>
              </p:cNvPr>
              <p:cNvSpPr/>
              <p:nvPr/>
            </p:nvSpPr>
            <p:spPr>
              <a:xfrm>
                <a:off x="9995166" y="4039050"/>
                <a:ext cx="637781" cy="616655"/>
              </a:xfrm>
              <a:prstGeom prst="hexagon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IL"/>
              </a:p>
            </p:txBody>
          </p:sp>
          <p:sp>
            <p:nvSpPr>
              <p:cNvPr id="8" name="Rounded Rectangle 1054">
                <a:extLst>
                  <a:ext uri="{FF2B5EF4-FFF2-40B4-BE49-F238E27FC236}">
                    <a16:creationId xmlns:a16="http://schemas.microsoft.com/office/drawing/2014/main" id="{9C11E08F-AB64-36A4-64BA-23921B28F27F}"/>
                  </a:ext>
                </a:extLst>
              </p:cNvPr>
              <p:cNvSpPr/>
              <p:nvPr/>
            </p:nvSpPr>
            <p:spPr>
              <a:xfrm>
                <a:off x="10935574" y="3785599"/>
                <a:ext cx="187773" cy="1126451"/>
              </a:xfrm>
              <a:prstGeom prst="round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IL"/>
              </a:p>
            </p:txBody>
          </p:sp>
          <p:sp>
            <p:nvSpPr>
              <p:cNvPr id="9" name="Rounded Rectangle 1055">
                <a:extLst>
                  <a:ext uri="{FF2B5EF4-FFF2-40B4-BE49-F238E27FC236}">
                    <a16:creationId xmlns:a16="http://schemas.microsoft.com/office/drawing/2014/main" id="{99B76228-68FF-D2D1-AF1B-7C06CF6F0D86}"/>
                  </a:ext>
                </a:extLst>
              </p:cNvPr>
              <p:cNvSpPr/>
              <p:nvPr/>
            </p:nvSpPr>
            <p:spPr>
              <a:xfrm>
                <a:off x="9518748" y="3785599"/>
                <a:ext cx="187773" cy="1126451"/>
              </a:xfrm>
              <a:prstGeom prst="round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IL"/>
              </a:p>
            </p:txBody>
          </p:sp>
        </p:grpSp>
        <p:pic>
          <p:nvPicPr>
            <p:cNvPr id="10" name="Graphic 9" descr="Database with solid fill">
              <a:extLst>
                <a:ext uri="{FF2B5EF4-FFF2-40B4-BE49-F238E27FC236}">
                  <a16:creationId xmlns:a16="http://schemas.microsoft.com/office/drawing/2014/main" id="{668D38DE-E115-3A7A-0E8A-199AD8ADF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35507" y="5824967"/>
              <a:ext cx="697771" cy="69115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19D3197-1473-76DD-6E50-66D45016557D}"/>
                </a:ext>
              </a:extLst>
            </p:cNvPr>
            <p:cNvSpPr txBox="1"/>
            <p:nvPr/>
          </p:nvSpPr>
          <p:spPr>
            <a:xfrm>
              <a:off x="10458146" y="5938410"/>
              <a:ext cx="13229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algn="ctr" defTabSz="914400" rtl="1" eaLnBrk="1" latinLnBrk="0" hangingPunct="1"/>
              <a:r>
                <a:rPr lang="en-US" sz="1400" dirty="0"/>
                <a:t>SQL Server database</a:t>
              </a:r>
              <a:endParaRPr lang="en-IL" sz="1400" dirty="0"/>
            </a:p>
          </p:txBody>
        </p:sp>
        <p:sp>
          <p:nvSpPr>
            <p:cNvPr id="12" name="Rounded Rectangle 1059">
              <a:extLst>
                <a:ext uri="{FF2B5EF4-FFF2-40B4-BE49-F238E27FC236}">
                  <a16:creationId xmlns:a16="http://schemas.microsoft.com/office/drawing/2014/main" id="{2628486B-AE25-28A2-0CFB-AFDEC00EA704}"/>
                </a:ext>
              </a:extLst>
            </p:cNvPr>
            <p:cNvSpPr/>
            <p:nvPr/>
          </p:nvSpPr>
          <p:spPr>
            <a:xfrm>
              <a:off x="8785793" y="5856114"/>
              <a:ext cx="2997198" cy="725288"/>
            </a:xfrm>
            <a:prstGeom prst="roundRect">
              <a:avLst/>
            </a:prstGeom>
            <a:noFill/>
            <a:ln w="28575">
              <a:solidFill>
                <a:schemeClr val="accent1">
                  <a:shade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IL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A5A950-402F-C855-B3A1-4C8DA68857C6}"/>
                </a:ext>
              </a:extLst>
            </p:cNvPr>
            <p:cNvSpPr txBox="1"/>
            <p:nvPr/>
          </p:nvSpPr>
          <p:spPr>
            <a:xfrm>
              <a:off x="8844913" y="5504721"/>
              <a:ext cx="30175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Payments</a:t>
              </a:r>
              <a:r>
                <a:rPr lang="en-IL" sz="1600" dirty="0"/>
                <a:t> Microservice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B68552F-FB79-0855-2892-1B10B3BB3CEF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>
              <a:off x="8247766" y="5383374"/>
              <a:ext cx="538027" cy="835384"/>
            </a:xfrm>
            <a:prstGeom prst="straightConnector1">
              <a:avLst/>
            </a:prstGeom>
            <a:ln w="19050">
              <a:solidFill>
                <a:srgbClr val="001F60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2314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F60852-39F3-45E8-657A-8654328E73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e-IL" dirty="0"/>
              <a:t>סביבת עבודה</a:t>
            </a:r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CCD3684-03F4-C01D-7ECF-3BC46C69918C}"/>
              </a:ext>
            </a:extLst>
          </p:cNvPr>
          <p:cNvGrpSpPr/>
          <p:nvPr/>
        </p:nvGrpSpPr>
        <p:grpSpPr>
          <a:xfrm>
            <a:off x="641694" y="2113379"/>
            <a:ext cx="10908611" cy="4512318"/>
            <a:chOff x="303025" y="1999824"/>
            <a:chExt cx="11645589" cy="4983601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6595172-2F71-E100-C0FB-9B9676EC44F2}"/>
                </a:ext>
              </a:extLst>
            </p:cNvPr>
            <p:cNvSpPr/>
            <p:nvPr/>
          </p:nvSpPr>
          <p:spPr>
            <a:xfrm>
              <a:off x="2744122" y="2442590"/>
              <a:ext cx="4217626" cy="3521480"/>
            </a:xfrm>
            <a:prstGeom prst="roundRect">
              <a:avLst/>
            </a:prstGeom>
            <a:noFill/>
            <a:ln w="47625">
              <a:solidFill>
                <a:srgbClr val="05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IL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99B1AA4-340B-935F-7AAA-9B41D2849204}"/>
                </a:ext>
              </a:extLst>
            </p:cNvPr>
            <p:cNvGrpSpPr/>
            <p:nvPr/>
          </p:nvGrpSpPr>
          <p:grpSpPr>
            <a:xfrm>
              <a:off x="3226046" y="4369335"/>
              <a:ext cx="1593996" cy="1218236"/>
              <a:chOff x="918762" y="1529273"/>
              <a:chExt cx="1834745" cy="138587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A6B55A58-4349-D979-25C3-F575EFAA00F1}"/>
                  </a:ext>
                </a:extLst>
              </p:cNvPr>
              <p:cNvGrpSpPr/>
              <p:nvPr/>
            </p:nvGrpSpPr>
            <p:grpSpPr>
              <a:xfrm>
                <a:off x="1040827" y="1529273"/>
                <a:ext cx="1604599" cy="1126451"/>
                <a:chOff x="2015558" y="880076"/>
                <a:chExt cx="1177445" cy="720000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2DBFF20-B539-E4C5-01CB-876E3F68CB18}"/>
                    </a:ext>
                  </a:extLst>
                </p:cNvPr>
                <p:cNvSpPr/>
                <p:nvPr/>
              </p:nvSpPr>
              <p:spPr>
                <a:xfrm>
                  <a:off x="2079322" y="989556"/>
                  <a:ext cx="1039660" cy="501041"/>
                </a:xfrm>
                <a:prstGeom prst="rect">
                  <a:avLst/>
                </a:prstGeom>
                <a:solidFill>
                  <a:srgbClr val="05B050"/>
                </a:solidFill>
                <a:ln>
                  <a:solidFill>
                    <a:srgbClr val="05B05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0" eaLnBrk="1" latinLnBrk="0" hangingPunct="1"/>
                  <a:endParaRPr lang="en-IL"/>
                </a:p>
              </p:txBody>
            </p:sp>
            <p:sp>
              <p:nvSpPr>
                <p:cNvPr id="20" name="Hexagon 19">
                  <a:extLst>
                    <a:ext uri="{FF2B5EF4-FFF2-40B4-BE49-F238E27FC236}">
                      <a16:creationId xmlns:a16="http://schemas.microsoft.com/office/drawing/2014/main" id="{3091BB5B-AB71-F080-FC60-CE41EB642790}"/>
                    </a:ext>
                  </a:extLst>
                </p:cNvPr>
                <p:cNvSpPr/>
                <p:nvPr/>
              </p:nvSpPr>
              <p:spPr>
                <a:xfrm>
                  <a:off x="2365151" y="1042076"/>
                  <a:ext cx="468000" cy="394151"/>
                </a:xfrm>
                <a:prstGeom prst="hexagon">
                  <a:avLst/>
                </a:prstGeom>
                <a:solidFill>
                  <a:srgbClr val="92D051"/>
                </a:solidFill>
                <a:ln>
                  <a:solidFill>
                    <a:srgbClr val="92D05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0" eaLnBrk="1" latinLnBrk="0" hangingPunct="1"/>
                  <a:endParaRPr lang="en-IL"/>
                </a:p>
              </p:txBody>
            </p:sp>
            <p:sp>
              <p:nvSpPr>
                <p:cNvPr id="21" name="Rounded Rectangle 20">
                  <a:extLst>
                    <a:ext uri="{FF2B5EF4-FFF2-40B4-BE49-F238E27FC236}">
                      <a16:creationId xmlns:a16="http://schemas.microsoft.com/office/drawing/2014/main" id="{220D19E1-FC22-209D-AFB7-7932574695F8}"/>
                    </a:ext>
                  </a:extLst>
                </p:cNvPr>
                <p:cNvSpPr/>
                <p:nvPr/>
              </p:nvSpPr>
              <p:spPr>
                <a:xfrm>
                  <a:off x="3055216" y="880076"/>
                  <a:ext cx="137787" cy="720000"/>
                </a:xfrm>
                <a:prstGeom prst="roundRect">
                  <a:avLst/>
                </a:prstGeom>
                <a:solidFill>
                  <a:srgbClr val="05B050"/>
                </a:solidFill>
                <a:ln>
                  <a:solidFill>
                    <a:srgbClr val="05B05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0" eaLnBrk="1" latinLnBrk="0" hangingPunct="1"/>
                  <a:endParaRPr lang="en-IL"/>
                </a:p>
              </p:txBody>
            </p:sp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50D3C551-2B94-4206-1F23-C9374E76017A}"/>
                    </a:ext>
                  </a:extLst>
                </p:cNvPr>
                <p:cNvSpPr/>
                <p:nvPr/>
              </p:nvSpPr>
              <p:spPr>
                <a:xfrm>
                  <a:off x="2015558" y="880076"/>
                  <a:ext cx="137787" cy="720000"/>
                </a:xfrm>
                <a:prstGeom prst="roundRect">
                  <a:avLst/>
                </a:prstGeom>
                <a:solidFill>
                  <a:srgbClr val="05B050"/>
                </a:solidFill>
                <a:ln>
                  <a:solidFill>
                    <a:srgbClr val="05B05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L"/>
                </a:p>
              </p:txBody>
            </p:sp>
          </p:grp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10FCE90-3E4A-6897-D83B-2888CB6330DC}"/>
                  </a:ext>
                </a:extLst>
              </p:cNvPr>
              <p:cNvSpPr txBox="1"/>
              <p:nvPr/>
            </p:nvSpPr>
            <p:spPr>
              <a:xfrm>
                <a:off x="918762" y="2607369"/>
                <a:ext cx="18347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ctr" defTabSz="914400" rtl="1" eaLnBrk="1" latinLnBrk="0" hangingPunct="1"/>
                <a:r>
                  <a:rPr lang="en-US" sz="1400" dirty="0"/>
                  <a:t>Ordering API</a:t>
                </a:r>
                <a:endParaRPr lang="en-IL" sz="1400" dirty="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5176044-DFF1-0ED8-25ED-4B30FBA35BB8}"/>
                </a:ext>
              </a:extLst>
            </p:cNvPr>
            <p:cNvGrpSpPr/>
            <p:nvPr/>
          </p:nvGrpSpPr>
          <p:grpSpPr>
            <a:xfrm>
              <a:off x="2925003" y="2802579"/>
              <a:ext cx="2294071" cy="1248978"/>
              <a:chOff x="2888949" y="659458"/>
              <a:chExt cx="2640556" cy="1420845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F50E133F-9957-4423-298D-97037DD43166}"/>
                  </a:ext>
                </a:extLst>
              </p:cNvPr>
              <p:cNvGrpSpPr/>
              <p:nvPr/>
            </p:nvGrpSpPr>
            <p:grpSpPr>
              <a:xfrm>
                <a:off x="3357525" y="659458"/>
                <a:ext cx="1604599" cy="1126451"/>
                <a:chOff x="2015558" y="880076"/>
                <a:chExt cx="1177445" cy="720000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6B7835F3-D107-261E-FF90-57186C95B6A7}"/>
                    </a:ext>
                  </a:extLst>
                </p:cNvPr>
                <p:cNvSpPr/>
                <p:nvPr/>
              </p:nvSpPr>
              <p:spPr>
                <a:xfrm>
                  <a:off x="2079322" y="989556"/>
                  <a:ext cx="1039660" cy="501041"/>
                </a:xfrm>
                <a:prstGeom prst="rect">
                  <a:avLst/>
                </a:prstGeom>
                <a:solidFill>
                  <a:srgbClr val="05B050"/>
                </a:solidFill>
                <a:ln>
                  <a:solidFill>
                    <a:srgbClr val="05B05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0" eaLnBrk="1" latinLnBrk="0" hangingPunct="1"/>
                  <a:endParaRPr lang="en-IL"/>
                </a:p>
              </p:txBody>
            </p:sp>
            <p:sp>
              <p:nvSpPr>
                <p:cNvPr id="25" name="Hexagon 24">
                  <a:extLst>
                    <a:ext uri="{FF2B5EF4-FFF2-40B4-BE49-F238E27FC236}">
                      <a16:creationId xmlns:a16="http://schemas.microsoft.com/office/drawing/2014/main" id="{F1B119B2-B78D-93AE-9FF8-B8B0CE9568BD}"/>
                    </a:ext>
                  </a:extLst>
                </p:cNvPr>
                <p:cNvSpPr/>
                <p:nvPr/>
              </p:nvSpPr>
              <p:spPr>
                <a:xfrm>
                  <a:off x="2365151" y="1042076"/>
                  <a:ext cx="468000" cy="394151"/>
                </a:xfrm>
                <a:prstGeom prst="hexagon">
                  <a:avLst/>
                </a:prstGeom>
                <a:solidFill>
                  <a:srgbClr val="92D051"/>
                </a:solidFill>
                <a:ln>
                  <a:solidFill>
                    <a:srgbClr val="92D05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L"/>
                </a:p>
              </p:txBody>
            </p:sp>
            <p:sp>
              <p:nvSpPr>
                <p:cNvPr id="26" name="Rounded Rectangle 25">
                  <a:extLst>
                    <a:ext uri="{FF2B5EF4-FFF2-40B4-BE49-F238E27FC236}">
                      <a16:creationId xmlns:a16="http://schemas.microsoft.com/office/drawing/2014/main" id="{89077988-73A1-0FC5-529C-4A4A0F979745}"/>
                    </a:ext>
                  </a:extLst>
                </p:cNvPr>
                <p:cNvSpPr/>
                <p:nvPr/>
              </p:nvSpPr>
              <p:spPr>
                <a:xfrm>
                  <a:off x="3055216" y="880076"/>
                  <a:ext cx="137787" cy="720000"/>
                </a:xfrm>
                <a:prstGeom prst="roundRect">
                  <a:avLst/>
                </a:prstGeom>
                <a:solidFill>
                  <a:srgbClr val="05B050"/>
                </a:solidFill>
                <a:ln>
                  <a:solidFill>
                    <a:srgbClr val="05B05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0" eaLnBrk="1" latinLnBrk="0" hangingPunct="1"/>
                  <a:endParaRPr lang="en-IL"/>
                </a:p>
              </p:txBody>
            </p:sp>
            <p:sp>
              <p:nvSpPr>
                <p:cNvPr id="27" name="Rounded Rectangle 26">
                  <a:extLst>
                    <a:ext uri="{FF2B5EF4-FFF2-40B4-BE49-F238E27FC236}">
                      <a16:creationId xmlns:a16="http://schemas.microsoft.com/office/drawing/2014/main" id="{21ECE483-2A68-250B-7DBC-C65019F4CD32}"/>
                    </a:ext>
                  </a:extLst>
                </p:cNvPr>
                <p:cNvSpPr/>
                <p:nvPr/>
              </p:nvSpPr>
              <p:spPr>
                <a:xfrm>
                  <a:off x="2015558" y="880076"/>
                  <a:ext cx="137787" cy="720000"/>
                </a:xfrm>
                <a:prstGeom prst="roundRect">
                  <a:avLst/>
                </a:prstGeom>
                <a:solidFill>
                  <a:srgbClr val="05B050"/>
                </a:solidFill>
                <a:ln>
                  <a:solidFill>
                    <a:srgbClr val="05B050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algn="ctr" defTabSz="914400" rtl="1" eaLnBrk="1" latinLnBrk="0" hangingPunct="1"/>
                  <a:endParaRPr lang="en-IL"/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047CCC1-38BB-FF7C-AC95-20AC05DE6B29}"/>
                  </a:ext>
                </a:extLst>
              </p:cNvPr>
              <p:cNvSpPr txBox="1"/>
              <p:nvPr/>
            </p:nvSpPr>
            <p:spPr>
              <a:xfrm>
                <a:off x="2888949" y="1772526"/>
                <a:ext cx="26405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ctr" defTabSz="914400" rtl="1" eaLnBrk="1" latinLnBrk="0" hangingPunct="1"/>
                <a:r>
                  <a:rPr lang="en-US" sz="1400" dirty="0"/>
                  <a:t>Ordering Background Tasks</a:t>
                </a:r>
                <a:endParaRPr lang="en-IL" sz="1400" dirty="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47CC366-8112-F5C4-5376-7F9B07BB20E2}"/>
                </a:ext>
              </a:extLst>
            </p:cNvPr>
            <p:cNvGrpSpPr/>
            <p:nvPr/>
          </p:nvGrpSpPr>
          <p:grpSpPr>
            <a:xfrm>
              <a:off x="5393176" y="3457710"/>
              <a:ext cx="1593996" cy="1479449"/>
              <a:chOff x="2972193" y="1215025"/>
              <a:chExt cx="1834745" cy="1683030"/>
            </a:xfrm>
          </p:grpSpPr>
          <p:pic>
            <p:nvPicPr>
              <p:cNvPr id="33" name="Graphic 32" descr="Database with solid fill">
                <a:extLst>
                  <a:ext uri="{FF2B5EF4-FFF2-40B4-BE49-F238E27FC236}">
                    <a16:creationId xmlns:a16="http://schemas.microsoft.com/office/drawing/2014/main" id="{6BB046BF-4E8A-375C-DBD3-4AF9585525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147314" y="1215025"/>
                <a:ext cx="1502277" cy="1502277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DB8968C-E931-8AEB-1662-A2FA19AA4F04}"/>
                  </a:ext>
                </a:extLst>
              </p:cNvPr>
              <p:cNvSpPr txBox="1"/>
              <p:nvPr/>
            </p:nvSpPr>
            <p:spPr>
              <a:xfrm>
                <a:off x="2972193" y="2590278"/>
                <a:ext cx="18347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ctr" defTabSz="914400" rtl="1" eaLnBrk="1" latinLnBrk="0" hangingPunct="1"/>
                <a:r>
                  <a:rPr lang="en-US" sz="1400" dirty="0"/>
                  <a:t>SQL Server database</a:t>
                </a:r>
                <a:endParaRPr lang="en-IL" sz="1400" dirty="0"/>
              </a:p>
            </p:txBody>
          </p: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69428F1-39AE-7A3F-6C8D-5F26B0D1BAB8}"/>
                </a:ext>
              </a:extLst>
            </p:cNvPr>
            <p:cNvCxnSpPr>
              <a:endCxn id="33" idx="1"/>
            </p:cNvCxnSpPr>
            <p:nvPr/>
          </p:nvCxnSpPr>
          <p:spPr>
            <a:xfrm>
              <a:off x="4820041" y="3296404"/>
              <a:ext cx="725278" cy="821587"/>
            </a:xfrm>
            <a:prstGeom prst="straightConnector1">
              <a:avLst/>
            </a:prstGeom>
            <a:ln w="15875">
              <a:solidFill>
                <a:srgbClr val="05B050">
                  <a:alpha val="98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2B35BFC-0450-3D71-EF55-ABCB747D0F5F}"/>
                </a:ext>
              </a:extLst>
            </p:cNvPr>
            <p:cNvCxnSpPr>
              <a:endCxn id="33" idx="1"/>
            </p:cNvCxnSpPr>
            <p:nvPr/>
          </p:nvCxnSpPr>
          <p:spPr>
            <a:xfrm flipV="1">
              <a:off x="4820041" y="4117990"/>
              <a:ext cx="725278" cy="717597"/>
            </a:xfrm>
            <a:prstGeom prst="straightConnector1">
              <a:avLst/>
            </a:prstGeom>
            <a:ln w="15875">
              <a:solidFill>
                <a:srgbClr val="05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5" name="TextBox 1074">
              <a:extLst>
                <a:ext uri="{FF2B5EF4-FFF2-40B4-BE49-F238E27FC236}">
                  <a16:creationId xmlns:a16="http://schemas.microsoft.com/office/drawing/2014/main" id="{A61AE3BD-702B-B447-2C36-5E2422E72831}"/>
                </a:ext>
              </a:extLst>
            </p:cNvPr>
            <p:cNvSpPr txBox="1"/>
            <p:nvPr/>
          </p:nvSpPr>
          <p:spPr>
            <a:xfrm>
              <a:off x="2744122" y="1999824"/>
              <a:ext cx="42176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L" sz="1600" u="sng" dirty="0"/>
                <a:t>Ordering Service: </a:t>
              </a:r>
              <a:r>
                <a:rPr lang="en-IL" sz="1600" dirty="0"/>
                <a:t>Unit Under Test UUT</a:t>
              </a:r>
            </a:p>
          </p:txBody>
        </p:sp>
        <p:sp>
          <p:nvSpPr>
            <p:cNvPr id="1099" name="TextBox 1098">
              <a:extLst>
                <a:ext uri="{FF2B5EF4-FFF2-40B4-BE49-F238E27FC236}">
                  <a16:creationId xmlns:a16="http://schemas.microsoft.com/office/drawing/2014/main" id="{8718E0AD-471D-31EF-4393-B8762101C208}"/>
                </a:ext>
              </a:extLst>
            </p:cNvPr>
            <p:cNvSpPr txBox="1"/>
            <p:nvPr/>
          </p:nvSpPr>
          <p:spPr>
            <a:xfrm>
              <a:off x="303025" y="1999824"/>
              <a:ext cx="1711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u="sng" dirty="0"/>
                <a:t>GUI</a:t>
              </a:r>
              <a:endParaRPr lang="en-IL" sz="1600" dirty="0"/>
            </a:p>
          </p:txBody>
        </p:sp>
        <p:sp>
          <p:nvSpPr>
            <p:cNvPr id="1109" name="Rounded Rectangle 1108">
              <a:extLst>
                <a:ext uri="{FF2B5EF4-FFF2-40B4-BE49-F238E27FC236}">
                  <a16:creationId xmlns:a16="http://schemas.microsoft.com/office/drawing/2014/main" id="{0B326EAA-3FDC-6155-1C66-0866B77A064B}"/>
                </a:ext>
              </a:extLst>
            </p:cNvPr>
            <p:cNvSpPr/>
            <p:nvPr/>
          </p:nvSpPr>
          <p:spPr>
            <a:xfrm>
              <a:off x="7694554" y="2442589"/>
              <a:ext cx="675860" cy="3521481"/>
            </a:xfrm>
            <a:prstGeom prst="roundRect">
              <a:avLst/>
            </a:prstGeom>
            <a:noFill/>
            <a:ln w="28575">
              <a:solidFill>
                <a:schemeClr val="accent1">
                  <a:shade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IL"/>
            </a:p>
          </p:txBody>
        </p:sp>
        <p:pic>
          <p:nvPicPr>
            <p:cNvPr id="1117" name="Picture 4" descr="RabbitMQ SVG Vector Logos - Vector Logo Zone">
              <a:extLst>
                <a:ext uri="{FF2B5EF4-FFF2-40B4-BE49-F238E27FC236}">
                  <a16:creationId xmlns:a16="http://schemas.microsoft.com/office/drawing/2014/main" id="{3E0AF8CA-90E1-3BFB-0263-114F5B6DDD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420946" y="3762103"/>
              <a:ext cx="1154652" cy="568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20" name="Straight Arrow Connector 1119">
              <a:extLst>
                <a:ext uri="{FF2B5EF4-FFF2-40B4-BE49-F238E27FC236}">
                  <a16:creationId xmlns:a16="http://schemas.microsoft.com/office/drawing/2014/main" id="{72DB0F3A-AAAB-E158-7FC7-789757F0C396}"/>
                </a:ext>
              </a:extLst>
            </p:cNvPr>
            <p:cNvCxnSpPr>
              <a:cxnSpLocks/>
              <a:stCxn id="7" idx="3"/>
              <a:endCxn id="1109" idx="1"/>
            </p:cNvCxnSpPr>
            <p:nvPr/>
          </p:nvCxnSpPr>
          <p:spPr>
            <a:xfrm>
              <a:off x="6961748" y="4203330"/>
              <a:ext cx="732806" cy="0"/>
            </a:xfrm>
            <a:prstGeom prst="straightConnector1">
              <a:avLst/>
            </a:prstGeom>
            <a:ln w="19050">
              <a:solidFill>
                <a:srgbClr val="001F60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Hexagon 2">
              <a:extLst>
                <a:ext uri="{FF2B5EF4-FFF2-40B4-BE49-F238E27FC236}">
                  <a16:creationId xmlns:a16="http://schemas.microsoft.com/office/drawing/2014/main" id="{299F16B8-D848-D95F-8CCB-0A20D7DAE8E4}"/>
                </a:ext>
              </a:extLst>
            </p:cNvPr>
            <p:cNvSpPr/>
            <p:nvPr/>
          </p:nvSpPr>
          <p:spPr>
            <a:xfrm>
              <a:off x="9987771" y="4181831"/>
              <a:ext cx="960120" cy="822960"/>
            </a:xfrm>
            <a:prstGeom prst="hexagon">
              <a:avLst/>
            </a:prstGeom>
            <a:blipFill dpi="0" rotWithShape="1">
              <a:blip r:embed="rId5"/>
              <a:srcRect/>
              <a:stretch>
                <a:fillRect t="12000" b="10000"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900"/>
            </a:p>
          </p:txBody>
        </p:sp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D5F97C8D-0BDE-AABC-C8B8-29AEEEC59FE1}"/>
                </a:ext>
              </a:extLst>
            </p:cNvPr>
            <p:cNvSpPr/>
            <p:nvPr/>
          </p:nvSpPr>
          <p:spPr>
            <a:xfrm>
              <a:off x="9987771" y="6160465"/>
              <a:ext cx="960120" cy="822960"/>
            </a:xfrm>
            <a:prstGeom prst="hexagon">
              <a:avLst/>
            </a:prstGeom>
            <a:solidFill>
              <a:srgbClr val="001F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L" sz="900" dirty="0"/>
                <a:t>Identity</a:t>
              </a:r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B2E6463A-E074-8891-9A34-198227910993}"/>
                </a:ext>
              </a:extLst>
            </p:cNvPr>
            <p:cNvSpPr/>
            <p:nvPr/>
          </p:nvSpPr>
          <p:spPr>
            <a:xfrm>
              <a:off x="9969757" y="5040303"/>
              <a:ext cx="960120" cy="822960"/>
            </a:xfrm>
            <a:prstGeom prst="hexagon">
              <a:avLst/>
            </a:prstGeom>
            <a:solidFill>
              <a:srgbClr val="001F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L" sz="900" dirty="0"/>
                <a:t>Catalog</a:t>
              </a:r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229D7C2E-CC8D-1A58-6981-570B70FAC0E9}"/>
                </a:ext>
              </a:extLst>
            </p:cNvPr>
            <p:cNvSpPr/>
            <p:nvPr/>
          </p:nvSpPr>
          <p:spPr>
            <a:xfrm>
              <a:off x="10800624" y="4642455"/>
              <a:ext cx="960120" cy="822960"/>
            </a:xfrm>
            <a:prstGeom prst="hexagon">
              <a:avLst/>
            </a:prstGeom>
            <a:solidFill>
              <a:srgbClr val="001F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L" sz="900" dirty="0"/>
                <a:t>Basket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3C1D0A2-8636-098F-815D-D4ACBC32EFD3}"/>
                </a:ext>
              </a:extLst>
            </p:cNvPr>
            <p:cNvSpPr txBox="1"/>
            <p:nvPr/>
          </p:nvSpPr>
          <p:spPr>
            <a:xfrm>
              <a:off x="9103220" y="1999824"/>
              <a:ext cx="27116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L" sz="1600" u="sng" dirty="0"/>
                <a:t>Miocroservices  Simulator</a:t>
              </a:r>
              <a:endParaRPr lang="en-IL" sz="1600" dirty="0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21DAEB3-2943-6608-7DDE-CDBEEF838D2A}"/>
                </a:ext>
              </a:extLst>
            </p:cNvPr>
            <p:cNvGrpSpPr/>
            <p:nvPr/>
          </p:nvGrpSpPr>
          <p:grpSpPr>
            <a:xfrm>
              <a:off x="606694" y="3776071"/>
              <a:ext cx="1028168" cy="1788972"/>
              <a:chOff x="10050489" y="4267106"/>
              <a:chExt cx="1028168" cy="1788972"/>
            </a:xfrm>
          </p:grpSpPr>
          <p:sp>
            <p:nvSpPr>
              <p:cNvPr id="47" name="Hexagon 46">
                <a:extLst>
                  <a:ext uri="{FF2B5EF4-FFF2-40B4-BE49-F238E27FC236}">
                    <a16:creationId xmlns:a16="http://schemas.microsoft.com/office/drawing/2014/main" id="{D2BAB651-B4ED-7D47-13B5-234BBAF7EE64}"/>
                  </a:ext>
                </a:extLst>
              </p:cNvPr>
              <p:cNvSpPr/>
              <p:nvPr/>
            </p:nvSpPr>
            <p:spPr>
              <a:xfrm>
                <a:off x="10058993" y="4267106"/>
                <a:ext cx="1019664" cy="864296"/>
              </a:xfrm>
              <a:prstGeom prst="hexagon">
                <a:avLst/>
              </a:prstGeom>
              <a:blipFill dpi="0" rotWithShape="1">
                <a:blip r:embed="rId5"/>
                <a:srcRect/>
                <a:stretch>
                  <a:fillRect t="12000" b="10000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51" name="Hexagon 50">
                <a:extLst>
                  <a:ext uri="{FF2B5EF4-FFF2-40B4-BE49-F238E27FC236}">
                    <a16:creationId xmlns:a16="http://schemas.microsoft.com/office/drawing/2014/main" id="{94817B1E-1CF9-3DF7-36B1-E772AFCF3CCD}"/>
                  </a:ext>
                </a:extLst>
              </p:cNvPr>
              <p:cNvSpPr/>
              <p:nvPr/>
            </p:nvSpPr>
            <p:spPr>
              <a:xfrm>
                <a:off x="10050489" y="5191782"/>
                <a:ext cx="1019664" cy="864296"/>
              </a:xfrm>
              <a:prstGeom prst="hexagon">
                <a:avLst/>
              </a:prstGeom>
              <a:solidFill>
                <a:srgbClr val="001F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L" sz="900" dirty="0"/>
                  <a:t>Catalog Simulator</a:t>
                </a:r>
              </a:p>
            </p:txBody>
          </p:sp>
        </p:grpSp>
        <p:pic>
          <p:nvPicPr>
            <p:cNvPr id="3074" name="Picture 2" descr="Part 3: The RabbitMQ Management Interface - CloudAMQP">
              <a:extLst>
                <a:ext uri="{FF2B5EF4-FFF2-40B4-BE49-F238E27FC236}">
                  <a16:creationId xmlns:a16="http://schemas.microsoft.com/office/drawing/2014/main" id="{00B595C5-9540-0808-052A-550BD9F02A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8124" y="2638982"/>
              <a:ext cx="2130157" cy="1011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384F0932-ECCF-E48C-CCB9-B6E4C0DCFEEB}"/>
                </a:ext>
              </a:extLst>
            </p:cNvPr>
            <p:cNvSpPr/>
            <p:nvPr/>
          </p:nvSpPr>
          <p:spPr>
            <a:xfrm>
              <a:off x="9103219" y="2442590"/>
              <a:ext cx="2845395" cy="3521482"/>
            </a:xfrm>
            <a:prstGeom prst="roundRect">
              <a:avLst/>
            </a:prstGeom>
            <a:noFill/>
            <a:ln w="28575">
              <a:solidFill>
                <a:schemeClr val="accent1">
                  <a:shade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IL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8C2C7FA-3466-467A-0E0A-12D3D6B8CEFB}"/>
                </a:ext>
              </a:extLst>
            </p:cNvPr>
            <p:cNvCxnSpPr>
              <a:cxnSpLocks/>
              <a:stCxn id="1109" idx="3"/>
              <a:endCxn id="55" idx="1"/>
            </p:cNvCxnSpPr>
            <p:nvPr/>
          </p:nvCxnSpPr>
          <p:spPr>
            <a:xfrm>
              <a:off x="8370414" y="4203330"/>
              <a:ext cx="732805" cy="1"/>
            </a:xfrm>
            <a:prstGeom prst="straightConnector1">
              <a:avLst/>
            </a:prstGeom>
            <a:ln w="19050">
              <a:solidFill>
                <a:srgbClr val="001F60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90179D2F-08F7-D320-A10B-B6D677739CEA}"/>
                </a:ext>
              </a:extLst>
            </p:cNvPr>
            <p:cNvSpPr/>
            <p:nvPr/>
          </p:nvSpPr>
          <p:spPr>
            <a:xfrm>
              <a:off x="303026" y="2442908"/>
              <a:ext cx="1711202" cy="3521161"/>
            </a:xfrm>
            <a:prstGeom prst="roundRect">
              <a:avLst/>
            </a:prstGeom>
            <a:noFill/>
            <a:ln w="28575">
              <a:solidFill>
                <a:schemeClr val="accent1">
                  <a:shade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IL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ECA8528-0F4D-7C78-F27B-FA7CA2E2B49B}"/>
                </a:ext>
              </a:extLst>
            </p:cNvPr>
            <p:cNvCxnSpPr>
              <a:cxnSpLocks/>
              <a:stCxn id="60" idx="3"/>
              <a:endCxn id="7" idx="1"/>
            </p:cNvCxnSpPr>
            <p:nvPr/>
          </p:nvCxnSpPr>
          <p:spPr>
            <a:xfrm flipV="1">
              <a:off x="2014228" y="4203330"/>
              <a:ext cx="729894" cy="159"/>
            </a:xfrm>
            <a:prstGeom prst="straightConnector1">
              <a:avLst/>
            </a:prstGeom>
            <a:ln w="19050">
              <a:solidFill>
                <a:srgbClr val="001F60"/>
              </a:solidFill>
              <a:headEnd type="stealt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id="{75E7D473-FCF4-9327-BF85-40310BFFFD0A}"/>
                </a:ext>
              </a:extLst>
            </p:cNvPr>
            <p:cNvSpPr/>
            <p:nvPr/>
          </p:nvSpPr>
          <p:spPr>
            <a:xfrm>
              <a:off x="10831883" y="3782235"/>
              <a:ext cx="960120" cy="822960"/>
            </a:xfrm>
            <a:prstGeom prst="hexagon">
              <a:avLst/>
            </a:prstGeom>
            <a:solidFill>
              <a:srgbClr val="001F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Payment</a:t>
              </a:r>
              <a:endParaRPr lang="en-IL" sz="900" dirty="0"/>
            </a:p>
          </p:txBody>
        </p:sp>
        <p:pic>
          <p:nvPicPr>
            <p:cNvPr id="4098" name="Picture 2" descr="Postman Closes $225 Million Series D Round at a $5.6 Billion Valuation to  Power the API-First World | Business Wire">
              <a:extLst>
                <a:ext uri="{FF2B5EF4-FFF2-40B4-BE49-F238E27FC236}">
                  <a16:creationId xmlns:a16="http://schemas.microsoft.com/office/drawing/2014/main" id="{0911294B-EEDA-F550-02F8-02717FC54A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121" y="2675249"/>
              <a:ext cx="1340809" cy="700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69034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66FEA-9CC6-C6B4-F108-B68BD535B4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e-IL" dirty="0"/>
              <a:t>העברת הנתונים </a:t>
            </a:r>
            <a:r>
              <a:rPr lang="en-US" dirty="0"/>
              <a:t>-RabbitMQ</a:t>
            </a:r>
          </a:p>
        </p:txBody>
      </p:sp>
      <p:pic>
        <p:nvPicPr>
          <p:cNvPr id="1026" name="Picture 2" descr="Spring Boot RabbitMQ Producer Consumer Example - Roy Tutorials">
            <a:extLst>
              <a:ext uri="{FF2B5EF4-FFF2-40B4-BE49-F238E27FC236}">
                <a16:creationId xmlns:a16="http://schemas.microsoft.com/office/drawing/2014/main" id="{110BF31E-9B95-06F2-AAA1-6EEF8BB2B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564" y="1618376"/>
            <a:ext cx="8963485" cy="181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AC0BD4-38DD-DC19-9926-B1F1F70CF3E3}"/>
              </a:ext>
            </a:extLst>
          </p:cNvPr>
          <p:cNvSpPr txBox="1"/>
          <p:nvPr/>
        </p:nvSpPr>
        <p:spPr>
          <a:xfrm>
            <a:off x="2118049" y="3163078"/>
            <a:ext cx="115929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Simulator</a:t>
            </a:r>
            <a:endParaRPr lang="he-IL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1547471-86DA-D12E-A2F8-32E7C86DF0EC}"/>
              </a:ext>
            </a:extLst>
          </p:cNvPr>
          <p:cNvCxnSpPr/>
          <p:nvPr/>
        </p:nvCxnSpPr>
        <p:spPr>
          <a:xfrm flipH="1">
            <a:off x="3582955" y="2883159"/>
            <a:ext cx="774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798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9E3A5D-A1F3-6E7A-9978-667B4AAFFA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Tests type</a:t>
            </a:r>
            <a:endParaRPr lang="he-I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C34598-2829-301E-E36C-59EF67E35B39}"/>
              </a:ext>
            </a:extLst>
          </p:cNvPr>
          <p:cNvSpPr/>
          <p:nvPr/>
        </p:nvSpPr>
        <p:spPr>
          <a:xfrm>
            <a:off x="1810145" y="1744824"/>
            <a:ext cx="1679510" cy="375090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4B20C-B420-61FD-5CA9-3295ED0DD1E7}"/>
              </a:ext>
            </a:extLst>
          </p:cNvPr>
          <p:cNvSpPr/>
          <p:nvPr/>
        </p:nvSpPr>
        <p:spPr>
          <a:xfrm>
            <a:off x="3771631" y="1739506"/>
            <a:ext cx="1679510" cy="375090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23F43A-29C1-0713-8460-AF2FA666FD4E}"/>
              </a:ext>
            </a:extLst>
          </p:cNvPr>
          <p:cNvSpPr/>
          <p:nvPr/>
        </p:nvSpPr>
        <p:spPr>
          <a:xfrm>
            <a:off x="5934639" y="1750196"/>
            <a:ext cx="1679510" cy="375090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952DFE-2641-24DE-AF1E-2D8DBE1362AD}"/>
              </a:ext>
            </a:extLst>
          </p:cNvPr>
          <p:cNvSpPr/>
          <p:nvPr/>
        </p:nvSpPr>
        <p:spPr>
          <a:xfrm>
            <a:off x="8206280" y="1739506"/>
            <a:ext cx="1679510" cy="375090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5424DE-C0E3-A144-EBF5-A14575AF04AA}"/>
              </a:ext>
            </a:extLst>
          </p:cNvPr>
          <p:cNvSpPr txBox="1"/>
          <p:nvPr/>
        </p:nvSpPr>
        <p:spPr>
          <a:xfrm>
            <a:off x="2018286" y="1950098"/>
            <a:ext cx="126188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u="sng" dirty="0"/>
              <a:t>Sanity test</a:t>
            </a:r>
            <a:endParaRPr lang="he-IL" u="sn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010160-D397-4567-33F1-B4A0A40FEA72}"/>
              </a:ext>
            </a:extLst>
          </p:cNvPr>
          <p:cNvSpPr txBox="1"/>
          <p:nvPr/>
        </p:nvSpPr>
        <p:spPr>
          <a:xfrm>
            <a:off x="2069582" y="2737361"/>
            <a:ext cx="115929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MSS flow</a:t>
            </a:r>
            <a:endParaRPr lang="he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C1EDC6-1E39-90EA-D85E-D917C4E4FF48}"/>
              </a:ext>
            </a:extLst>
          </p:cNvPr>
          <p:cNvSpPr txBox="1"/>
          <p:nvPr/>
        </p:nvSpPr>
        <p:spPr>
          <a:xfrm>
            <a:off x="3838617" y="1950098"/>
            <a:ext cx="1377300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u="sng" dirty="0"/>
              <a:t>Functional/ </a:t>
            </a:r>
            <a:br>
              <a:rPr lang="en-US" u="sng" dirty="0"/>
            </a:br>
            <a:r>
              <a:rPr lang="en-US" u="sng" dirty="0"/>
              <a:t>Regression</a:t>
            </a:r>
            <a:br>
              <a:rPr lang="en-US" u="sng" dirty="0"/>
            </a:br>
            <a:r>
              <a:rPr lang="en-US" u="sng" dirty="0"/>
              <a:t>test</a:t>
            </a:r>
            <a:endParaRPr lang="he-IL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2ADF0E-E122-2B85-D3D9-D321608FF1D6}"/>
              </a:ext>
            </a:extLst>
          </p:cNvPr>
          <p:cNvSpPr txBox="1"/>
          <p:nvPr/>
        </p:nvSpPr>
        <p:spPr>
          <a:xfrm>
            <a:off x="6178315" y="1950098"/>
            <a:ext cx="1065356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u="sng" dirty="0"/>
              <a:t>NFT test</a:t>
            </a:r>
            <a:endParaRPr lang="he-IL" u="sn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9D09DB-5D43-BB39-F441-8B91A36F2477}"/>
              </a:ext>
            </a:extLst>
          </p:cNvPr>
          <p:cNvSpPr txBox="1"/>
          <p:nvPr/>
        </p:nvSpPr>
        <p:spPr>
          <a:xfrm>
            <a:off x="8318913" y="1950098"/>
            <a:ext cx="145424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u="sng" dirty="0"/>
              <a:t>Security test</a:t>
            </a:r>
            <a:endParaRPr lang="he-IL" u="sn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CB3AC6-17C7-6564-10BD-A47A0F72DE5D}"/>
              </a:ext>
            </a:extLst>
          </p:cNvPr>
          <p:cNvSpPr txBox="1"/>
          <p:nvPr/>
        </p:nvSpPr>
        <p:spPr>
          <a:xfrm>
            <a:off x="6303060" y="2636538"/>
            <a:ext cx="69762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Load</a:t>
            </a:r>
            <a:endParaRPr lang="he-IL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FA0606-241B-60B1-E91B-59D7B4F940AB}"/>
              </a:ext>
            </a:extLst>
          </p:cNvPr>
          <p:cNvSpPr txBox="1"/>
          <p:nvPr/>
        </p:nvSpPr>
        <p:spPr>
          <a:xfrm>
            <a:off x="6303060" y="3118742"/>
            <a:ext cx="115929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Recovery</a:t>
            </a:r>
            <a:endParaRPr lang="he-I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8B1015-D588-413D-CA77-53461ECFEA24}"/>
              </a:ext>
            </a:extLst>
          </p:cNvPr>
          <p:cNvSpPr txBox="1"/>
          <p:nvPr/>
        </p:nvSpPr>
        <p:spPr>
          <a:xfrm>
            <a:off x="3838617" y="3461115"/>
            <a:ext cx="92845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Update</a:t>
            </a:r>
            <a:endParaRPr lang="he-I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C65606-68B8-37E0-0822-435C8B9BCE01}"/>
              </a:ext>
            </a:extLst>
          </p:cNvPr>
          <p:cNvSpPr txBox="1"/>
          <p:nvPr/>
        </p:nvSpPr>
        <p:spPr>
          <a:xfrm>
            <a:off x="3851544" y="3924278"/>
            <a:ext cx="121058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Cancelled</a:t>
            </a:r>
            <a:endParaRPr lang="he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69D780-9DAC-5135-435A-99E7841C5E0C}"/>
              </a:ext>
            </a:extLst>
          </p:cNvPr>
          <p:cNvSpPr txBox="1"/>
          <p:nvPr/>
        </p:nvSpPr>
        <p:spPr>
          <a:xfrm>
            <a:off x="3787321" y="2922027"/>
            <a:ext cx="147989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Create order</a:t>
            </a:r>
            <a:endParaRPr lang="he-IL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13DE54-8C2E-3B8D-5AC0-E4728C012698}"/>
              </a:ext>
            </a:extLst>
          </p:cNvPr>
          <p:cNvSpPr txBox="1"/>
          <p:nvPr/>
        </p:nvSpPr>
        <p:spPr>
          <a:xfrm>
            <a:off x="3875287" y="4457272"/>
            <a:ext cx="73609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Read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06136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66FEA-9CC6-C6B4-F108-B68BD535B4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Sanity - Test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3612EB-FACB-FD08-68A4-8F44B3E4A443}"/>
              </a:ext>
            </a:extLst>
          </p:cNvPr>
          <p:cNvSpPr/>
          <p:nvPr/>
        </p:nvSpPr>
        <p:spPr>
          <a:xfrm>
            <a:off x="8455187" y="2062266"/>
            <a:ext cx="2105063" cy="3737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-תהליך יצירת הזמנה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94ED13-199E-A9A6-C36E-867BE9652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9" y="3543716"/>
            <a:ext cx="8713470" cy="842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24CCDB-5C3A-0840-EB31-2BB4FA619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9" y="4610631"/>
            <a:ext cx="8496816" cy="135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131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66FEA-9CC6-C6B4-F108-B68BD535B4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Functional / Regression - Test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3612EB-FACB-FD08-68A4-8F44B3E4A443}"/>
              </a:ext>
            </a:extLst>
          </p:cNvPr>
          <p:cNvSpPr/>
          <p:nvPr/>
        </p:nvSpPr>
        <p:spPr>
          <a:xfrm>
            <a:off x="5605645" y="1691501"/>
            <a:ext cx="5663731" cy="6701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-תהליך יצירת הזמנה כאשר רשימת המוצרים ריקה.</a:t>
            </a:r>
            <a:b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-תהליך יצירת הזמנה כאשר הכמות המבוקשת מהפריט היא 0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93E222-1F00-BED7-4436-140CE83C7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9" y="4619985"/>
            <a:ext cx="7965353" cy="7698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B506B8-5D5C-DA7E-838B-9CAB5ACD953C}"/>
              </a:ext>
            </a:extLst>
          </p:cNvPr>
          <p:cNvSpPr/>
          <p:nvPr/>
        </p:nvSpPr>
        <p:spPr>
          <a:xfrm>
            <a:off x="-137273" y="2361621"/>
            <a:ext cx="11406649" cy="155920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-ביטול הזמנה בסטטוסים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Submitted 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AwaitingValidation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, Stockconfirmed</a:t>
            </a:r>
            <a:b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-אי יכולת לביטול הזמנה בסטטוס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Paid , Shipped</a:t>
            </a:r>
            <a:b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-עדכון סטטוס הזמנה למשלוח מסטטוס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Paid</a:t>
            </a:r>
            <a:b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-אי יכולת עדכון סטטוס למשלוח בסטטוסים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Submitted 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AwaitingValidation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, Stockconfirmed , Cancelled </a:t>
            </a:r>
            <a:b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-צפיה בסטטוס ההזמנה בכל אחד מהסטטוסים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Submitted 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AwaitingValidation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, Stockconfirmed , Paid , Shipped , Cancelled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BE05BE-6E9B-8167-0432-7501901B0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9" y="5553375"/>
            <a:ext cx="8184374" cy="51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192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66FEA-9CC6-C6B4-F108-B68BD535B4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Security-Tests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3612EB-FACB-FD08-68A4-8F44B3E4A443}"/>
              </a:ext>
            </a:extLst>
          </p:cNvPr>
          <p:cNvSpPr/>
          <p:nvPr/>
        </p:nvSpPr>
        <p:spPr>
          <a:xfrm>
            <a:off x="4874013" y="2062266"/>
            <a:ext cx="5686237" cy="185736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-אי יכולת לעדכון הזמנה ללא התחברות למערכת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b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-אי יכולת לביטול הזמנה ללא התחברות למערכת.</a:t>
            </a:r>
            <a:b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-אי יכולת לקבל מידע על פרטי הזמנה ללא התחברות למערכת.</a:t>
            </a:r>
            <a:b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-אי יכולת לבטל הזמנה של לקוח אחר.</a:t>
            </a:r>
            <a:b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-אי יכולת לצפות בפרטי הזמנה של לקוח אחר.</a:t>
            </a:r>
            <a:b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he-IL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-אי יכולת לעדכון הזמנה של לקוחו אחר.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AD7643-92C7-F7D3-6CEC-E830E4C5D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12" y="4694210"/>
            <a:ext cx="10304038" cy="61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8786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5993</TotalTime>
  <Words>805</Words>
  <Application>Microsoft Office PowerPoint</Application>
  <PresentationFormat>Widescreen</PresentationFormat>
  <Paragraphs>151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Courier New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ליעד אוחנה</cp:lastModifiedBy>
  <cp:revision>97</cp:revision>
  <dcterms:created xsi:type="dcterms:W3CDTF">2018-04-24T17:14:44Z</dcterms:created>
  <dcterms:modified xsi:type="dcterms:W3CDTF">2023-03-18T08:52:40Z</dcterms:modified>
</cp:coreProperties>
</file>